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2"/>
  </p:notesMasterIdLst>
  <p:handoutMasterIdLst>
    <p:handoutMasterId r:id="rId33"/>
  </p:handoutMasterIdLst>
  <p:sldIdLst>
    <p:sldId id="2448" r:id="rId5"/>
    <p:sldId id="2462" r:id="rId6"/>
    <p:sldId id="2451" r:id="rId7"/>
    <p:sldId id="2456" r:id="rId8"/>
    <p:sldId id="2464" r:id="rId9"/>
    <p:sldId id="259" r:id="rId10"/>
    <p:sldId id="2479" r:id="rId11"/>
    <p:sldId id="2480" r:id="rId12"/>
    <p:sldId id="2481" r:id="rId13"/>
    <p:sldId id="2465" r:id="rId14"/>
    <p:sldId id="262" r:id="rId15"/>
    <p:sldId id="2477" r:id="rId16"/>
    <p:sldId id="2478" r:id="rId17"/>
    <p:sldId id="2468" r:id="rId18"/>
    <p:sldId id="2484" r:id="rId19"/>
    <p:sldId id="2469" r:id="rId20"/>
    <p:sldId id="2470" r:id="rId21"/>
    <p:sldId id="2471" r:id="rId22"/>
    <p:sldId id="2472" r:id="rId23"/>
    <p:sldId id="2473" r:id="rId24"/>
    <p:sldId id="2474" r:id="rId25"/>
    <p:sldId id="2475" r:id="rId26"/>
    <p:sldId id="2476" r:id="rId27"/>
    <p:sldId id="2467" r:id="rId28"/>
    <p:sldId id="260" r:id="rId29"/>
    <p:sldId id="2450" r:id="rId30"/>
    <p:sldId id="2436" r:id="rId31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5033" autoAdjust="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96" d="100"/>
          <a:sy n="96" d="100"/>
        </p:scale>
        <p:origin x="289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an Lordello" userId="1b7258a394751987" providerId="LiveId" clId="{94B3D865-ABAD-440A-A328-4593E6937011}"/>
    <pc:docChg chg="undo custSel addSld delSld modSld sldOrd">
      <pc:chgData name="Luan Lordello" userId="1b7258a394751987" providerId="LiveId" clId="{94B3D865-ABAD-440A-A328-4593E6937011}" dt="2021-11-16T00:50:20.919" v="87" actId="20577"/>
      <pc:docMkLst>
        <pc:docMk/>
      </pc:docMkLst>
      <pc:sldChg chg="modSp mod ord">
        <pc:chgData name="Luan Lordello" userId="1b7258a394751987" providerId="LiveId" clId="{94B3D865-ABAD-440A-A328-4593E6937011}" dt="2021-11-15T23:55:40.538" v="71"/>
        <pc:sldMkLst>
          <pc:docMk/>
          <pc:sldMk cId="1325373587" sldId="259"/>
        </pc:sldMkLst>
        <pc:spChg chg="ord">
          <ac:chgData name="Luan Lordello" userId="1b7258a394751987" providerId="LiveId" clId="{94B3D865-ABAD-440A-A328-4593E6937011}" dt="2021-11-15T23:55:16.951" v="66" actId="167"/>
          <ac:spMkLst>
            <pc:docMk/>
            <pc:sldMk cId="1325373587" sldId="259"/>
            <ac:spMk id="3" creationId="{28D5817A-A768-43E2-9D6C-110B071E423E}"/>
          </ac:spMkLst>
        </pc:spChg>
        <pc:spChg chg="mod">
          <ac:chgData name="Luan Lordello" userId="1b7258a394751987" providerId="LiveId" clId="{94B3D865-ABAD-440A-A328-4593E6937011}" dt="2021-11-15T23:55:20.756" v="67" actId="20577"/>
          <ac:spMkLst>
            <pc:docMk/>
            <pc:sldMk cId="1325373587" sldId="259"/>
            <ac:spMk id="8" creationId="{103950CF-5BF2-4FB0-A36C-48C194F39E12}"/>
          </ac:spMkLst>
        </pc:spChg>
      </pc:sldChg>
      <pc:sldChg chg="modSp mod ord">
        <pc:chgData name="Luan Lordello" userId="1b7258a394751987" providerId="LiveId" clId="{94B3D865-ABAD-440A-A328-4593E6937011}" dt="2021-11-15T23:44:01.920" v="38" actId="1076"/>
        <pc:sldMkLst>
          <pc:docMk/>
          <pc:sldMk cId="2720361709" sldId="260"/>
        </pc:sldMkLst>
        <pc:spChg chg="mod">
          <ac:chgData name="Luan Lordello" userId="1b7258a394751987" providerId="LiveId" clId="{94B3D865-ABAD-440A-A328-4593E6937011}" dt="2021-11-15T23:44:01.920" v="38" actId="1076"/>
          <ac:spMkLst>
            <pc:docMk/>
            <pc:sldMk cId="2720361709" sldId="260"/>
            <ac:spMk id="12" creationId="{50AEA731-C7D0-4A0E-B871-4F369D8BEAC5}"/>
          </ac:spMkLst>
        </pc:spChg>
      </pc:sldChg>
      <pc:sldChg chg="add del ord">
        <pc:chgData name="Luan Lordello" userId="1b7258a394751987" providerId="LiveId" clId="{94B3D865-ABAD-440A-A328-4593E6937011}" dt="2021-11-16T00:49:58.836" v="82"/>
        <pc:sldMkLst>
          <pc:docMk/>
          <pc:sldMk cId="1619265676" sldId="262"/>
        </pc:sldMkLst>
      </pc:sldChg>
      <pc:sldChg chg="modSp mod ord">
        <pc:chgData name="Luan Lordello" userId="1b7258a394751987" providerId="LiveId" clId="{94B3D865-ABAD-440A-A328-4593E6937011}" dt="2021-11-15T23:52:40.276" v="65" actId="20577"/>
        <pc:sldMkLst>
          <pc:docMk/>
          <pc:sldMk cId="3516891798" sldId="2456"/>
        </pc:sldMkLst>
        <pc:spChg chg="mod">
          <ac:chgData name="Luan Lordello" userId="1b7258a394751987" providerId="LiveId" clId="{94B3D865-ABAD-440A-A328-4593E6937011}" dt="2021-11-15T23:52:40.276" v="65" actId="20577"/>
          <ac:spMkLst>
            <pc:docMk/>
            <pc:sldMk cId="3516891798" sldId="2456"/>
            <ac:spMk id="14" creationId="{79248A72-A597-48DF-A270-3389F5D209C0}"/>
          </ac:spMkLst>
        </pc:spChg>
      </pc:sldChg>
      <pc:sldChg chg="modSp mod">
        <pc:chgData name="Luan Lordello" userId="1b7258a394751987" providerId="LiveId" clId="{94B3D865-ABAD-440A-A328-4593E6937011}" dt="2021-11-15T15:00:05.883" v="4" actId="1076"/>
        <pc:sldMkLst>
          <pc:docMk/>
          <pc:sldMk cId="3334972791" sldId="2464"/>
        </pc:sldMkLst>
        <pc:spChg chg="mod">
          <ac:chgData name="Luan Lordello" userId="1b7258a394751987" providerId="LiveId" clId="{94B3D865-ABAD-440A-A328-4593E6937011}" dt="2021-11-15T15:00:05.883" v="4" actId="1076"/>
          <ac:spMkLst>
            <pc:docMk/>
            <pc:sldMk cId="3334972791" sldId="2464"/>
            <ac:spMk id="3" creationId="{85534194-745D-4888-BF16-6C09F65EA484}"/>
          </ac:spMkLst>
        </pc:spChg>
      </pc:sldChg>
      <pc:sldChg chg="addSp delSp modSp mod delAnim modAnim">
        <pc:chgData name="Luan Lordello" userId="1b7258a394751987" providerId="LiveId" clId="{94B3D865-ABAD-440A-A328-4593E6937011}" dt="2021-11-16T00:46:03.312" v="76"/>
        <pc:sldMkLst>
          <pc:docMk/>
          <pc:sldMk cId="3609575765" sldId="2467"/>
        </pc:sldMkLst>
        <pc:picChg chg="add mod">
          <ac:chgData name="Luan Lordello" userId="1b7258a394751987" providerId="LiveId" clId="{94B3D865-ABAD-440A-A328-4593E6937011}" dt="2021-11-16T00:46:03.312" v="76"/>
          <ac:picMkLst>
            <pc:docMk/>
            <pc:sldMk cId="3609575765" sldId="2467"/>
            <ac:picMk id="2" creationId="{EED1526C-C951-4BC8-BAEE-86F54D1B2C4F}"/>
          </ac:picMkLst>
        </pc:picChg>
        <pc:picChg chg="del">
          <ac:chgData name="Luan Lordello" userId="1b7258a394751987" providerId="LiveId" clId="{94B3D865-ABAD-440A-A328-4593E6937011}" dt="2021-11-16T00:45:53.324" v="75" actId="478"/>
          <ac:picMkLst>
            <pc:docMk/>
            <pc:sldMk cId="3609575765" sldId="2467"/>
            <ac:picMk id="6" creationId="{DDB95379-FA71-4B2C-B13B-6616B84D2B13}"/>
          </ac:picMkLst>
        </pc:picChg>
      </pc:sldChg>
      <pc:sldChg chg="modSp mod">
        <pc:chgData name="Luan Lordello" userId="1b7258a394751987" providerId="LiveId" clId="{94B3D865-ABAD-440A-A328-4593E6937011}" dt="2021-11-16T00:50:20.919" v="87" actId="20577"/>
        <pc:sldMkLst>
          <pc:docMk/>
          <pc:sldMk cId="1198511027" sldId="2474"/>
        </pc:sldMkLst>
        <pc:spChg chg="mod">
          <ac:chgData name="Luan Lordello" userId="1b7258a394751987" providerId="LiveId" clId="{94B3D865-ABAD-440A-A328-4593E6937011}" dt="2021-11-16T00:50:20.919" v="87" actId="20577"/>
          <ac:spMkLst>
            <pc:docMk/>
            <pc:sldMk cId="1198511027" sldId="2474"/>
            <ac:spMk id="14" creationId="{79248A72-A597-48DF-A270-3389F5D209C0}"/>
          </ac:spMkLst>
        </pc:spChg>
      </pc:sldChg>
      <pc:sldChg chg="modSp add mod">
        <pc:chgData name="Luan Lordello" userId="1b7258a394751987" providerId="LiveId" clId="{94B3D865-ABAD-440A-A328-4593E6937011}" dt="2021-11-16T00:43:33.120" v="74" actId="20577"/>
        <pc:sldMkLst>
          <pc:docMk/>
          <pc:sldMk cId="439144306" sldId="2477"/>
        </pc:sldMkLst>
        <pc:spChg chg="mod">
          <ac:chgData name="Luan Lordello" userId="1b7258a394751987" providerId="LiveId" clId="{94B3D865-ABAD-440A-A328-4593E6937011}" dt="2021-11-16T00:43:33.120" v="74" actId="20577"/>
          <ac:spMkLst>
            <pc:docMk/>
            <pc:sldMk cId="439144306" sldId="2477"/>
            <ac:spMk id="7" creationId="{EFFBC808-1837-4C36-BFF0-135B8C1042A2}"/>
          </ac:spMkLst>
        </pc:spChg>
      </pc:sldChg>
      <pc:sldChg chg="add">
        <pc:chgData name="Luan Lordello" userId="1b7258a394751987" providerId="LiveId" clId="{94B3D865-ABAD-440A-A328-4593E6937011}" dt="2021-11-15T14:58:58.275" v="0"/>
        <pc:sldMkLst>
          <pc:docMk/>
          <pc:sldMk cId="1101128156" sldId="2478"/>
        </pc:sldMkLst>
      </pc:sldChg>
      <pc:sldChg chg="modSp mod">
        <pc:chgData name="Luan Lordello" userId="1b7258a394751987" providerId="LiveId" clId="{94B3D865-ABAD-440A-A328-4593E6937011}" dt="2021-11-15T23:46:42.216" v="48" actId="113"/>
        <pc:sldMkLst>
          <pc:docMk/>
          <pc:sldMk cId="986058454" sldId="2479"/>
        </pc:sldMkLst>
        <pc:spChg chg="mod">
          <ac:chgData name="Luan Lordello" userId="1b7258a394751987" providerId="LiveId" clId="{94B3D865-ABAD-440A-A328-4593E6937011}" dt="2021-11-15T23:46:30.615" v="46" actId="207"/>
          <ac:spMkLst>
            <pc:docMk/>
            <pc:sldMk cId="986058454" sldId="2479"/>
            <ac:spMk id="65" creationId="{DB9FA463-F6EA-4A28-AC5D-DD98292B336E}"/>
          </ac:spMkLst>
        </pc:spChg>
        <pc:spChg chg="mod">
          <ac:chgData name="Luan Lordello" userId="1b7258a394751987" providerId="LiveId" clId="{94B3D865-ABAD-440A-A328-4593E6937011}" dt="2021-11-15T23:46:42.216" v="48" actId="113"/>
          <ac:spMkLst>
            <pc:docMk/>
            <pc:sldMk cId="986058454" sldId="2479"/>
            <ac:spMk id="66" creationId="{5C24C934-24BA-4BA2-B41C-906E3E614227}"/>
          </ac:spMkLst>
        </pc:spChg>
      </pc:sldChg>
      <pc:sldChg chg="modSp mod">
        <pc:chgData name="Luan Lordello" userId="1b7258a394751987" providerId="LiveId" clId="{94B3D865-ABAD-440A-A328-4593E6937011}" dt="2021-11-15T23:46:50.636" v="49" actId="113"/>
        <pc:sldMkLst>
          <pc:docMk/>
          <pc:sldMk cId="535727919" sldId="2480"/>
        </pc:sldMkLst>
        <pc:spChg chg="mod">
          <ac:chgData name="Luan Lordello" userId="1b7258a394751987" providerId="LiveId" clId="{94B3D865-ABAD-440A-A328-4593E6937011}" dt="2021-11-15T23:46:20.935" v="44" actId="207"/>
          <ac:spMkLst>
            <pc:docMk/>
            <pc:sldMk cId="535727919" sldId="2480"/>
            <ac:spMk id="122" creationId="{A03A61FF-BA16-4C6B-8C0D-A738E47713F3}"/>
          </ac:spMkLst>
        </pc:spChg>
        <pc:spChg chg="mod">
          <ac:chgData name="Luan Lordello" userId="1b7258a394751987" providerId="LiveId" clId="{94B3D865-ABAD-440A-A328-4593E6937011}" dt="2021-11-15T23:46:50.636" v="49" actId="113"/>
          <ac:spMkLst>
            <pc:docMk/>
            <pc:sldMk cId="535727919" sldId="2480"/>
            <ac:spMk id="131" creationId="{AABCAD25-DF45-4F61-965E-1D72CD0333DE}"/>
          </ac:spMkLst>
        </pc:spChg>
        <pc:spChg chg="mod">
          <ac:chgData name="Luan Lordello" userId="1b7258a394751987" providerId="LiveId" clId="{94B3D865-ABAD-440A-A328-4593E6937011}" dt="2021-11-15T23:18:10.497" v="13" actId="20577"/>
          <ac:spMkLst>
            <pc:docMk/>
            <pc:sldMk cId="535727919" sldId="2480"/>
            <ac:spMk id="136" creationId="{277C6F16-A17F-496F-A751-96B025E7D9B4}"/>
          </ac:spMkLst>
        </pc:spChg>
        <pc:spChg chg="mod">
          <ac:chgData name="Luan Lordello" userId="1b7258a394751987" providerId="LiveId" clId="{94B3D865-ABAD-440A-A328-4593E6937011}" dt="2021-11-15T23:18:46.280" v="17" actId="20577"/>
          <ac:spMkLst>
            <pc:docMk/>
            <pc:sldMk cId="535727919" sldId="2480"/>
            <ac:spMk id="143" creationId="{E2D6B5C4-9358-40B0-87DB-6E64C256CA58}"/>
          </ac:spMkLst>
        </pc:spChg>
        <pc:picChg chg="mod">
          <ac:chgData name="Luan Lordello" userId="1b7258a394751987" providerId="LiveId" clId="{94B3D865-ABAD-440A-A328-4593E6937011}" dt="2021-11-15T23:18:31.112" v="15" actId="1076"/>
          <ac:picMkLst>
            <pc:docMk/>
            <pc:sldMk cId="535727919" sldId="2480"/>
            <ac:picMk id="141" creationId="{47316DE6-5A04-44E4-B667-E29076F92743}"/>
          </ac:picMkLst>
        </pc:picChg>
        <pc:cxnChg chg="mod">
          <ac:chgData name="Luan Lordello" userId="1b7258a394751987" providerId="LiveId" clId="{94B3D865-ABAD-440A-A328-4593E6937011}" dt="2021-11-15T23:18:31.112" v="15" actId="1076"/>
          <ac:cxnSpMkLst>
            <pc:docMk/>
            <pc:sldMk cId="535727919" sldId="2480"/>
            <ac:cxnSpMk id="126" creationId="{4718D04F-14E4-4A15-99B3-4804161F3E12}"/>
          </ac:cxnSpMkLst>
        </pc:cxnChg>
      </pc:sldChg>
      <pc:sldChg chg="modSp mod">
        <pc:chgData name="Luan Lordello" userId="1b7258a394751987" providerId="LiveId" clId="{94B3D865-ABAD-440A-A328-4593E6937011}" dt="2021-11-15T23:51:12.055" v="60" actId="14100"/>
        <pc:sldMkLst>
          <pc:docMk/>
          <pc:sldMk cId="2129264718" sldId="2481"/>
        </pc:sldMkLst>
        <pc:spChg chg="mod">
          <ac:chgData name="Luan Lordello" userId="1b7258a394751987" providerId="LiveId" clId="{94B3D865-ABAD-440A-A328-4593E6937011}" dt="2021-11-15T23:46:07.333" v="42" actId="1076"/>
          <ac:spMkLst>
            <pc:docMk/>
            <pc:sldMk cId="2129264718" sldId="2481"/>
            <ac:spMk id="28" creationId="{9CD6429A-2660-4AA1-BCF8-DDB3F2ECAAE9}"/>
          </ac:spMkLst>
        </pc:spChg>
        <pc:spChg chg="mod">
          <ac:chgData name="Luan Lordello" userId="1b7258a394751987" providerId="LiveId" clId="{94B3D865-ABAD-440A-A328-4593E6937011}" dt="2021-11-15T23:16:57.985" v="6" actId="1076"/>
          <ac:spMkLst>
            <pc:docMk/>
            <pc:sldMk cId="2129264718" sldId="2481"/>
            <ac:spMk id="29" creationId="{5905BA2E-1195-40EA-9ACA-2FF1F3142C6D}"/>
          </ac:spMkLst>
        </pc:spChg>
        <pc:spChg chg="mod">
          <ac:chgData name="Luan Lordello" userId="1b7258a394751987" providerId="LiveId" clId="{94B3D865-ABAD-440A-A328-4593E6937011}" dt="2021-11-15T23:46:53.948" v="50" actId="113"/>
          <ac:spMkLst>
            <pc:docMk/>
            <pc:sldMk cId="2129264718" sldId="2481"/>
            <ac:spMk id="33" creationId="{64296079-A09F-4446-BEB3-4914237E63A9}"/>
          </ac:spMkLst>
        </pc:spChg>
        <pc:spChg chg="mod">
          <ac:chgData name="Luan Lordello" userId="1b7258a394751987" providerId="LiveId" clId="{94B3D865-ABAD-440A-A328-4593E6937011}" dt="2021-11-15T23:20:59.104" v="28" actId="1076"/>
          <ac:spMkLst>
            <pc:docMk/>
            <pc:sldMk cId="2129264718" sldId="2481"/>
            <ac:spMk id="35" creationId="{6E2C6088-3DAF-469A-9388-3D3038FE1730}"/>
          </ac:spMkLst>
        </pc:spChg>
        <pc:spChg chg="mod">
          <ac:chgData name="Luan Lordello" userId="1b7258a394751987" providerId="LiveId" clId="{94B3D865-ABAD-440A-A328-4593E6937011}" dt="2021-11-15T23:20:05.911" v="21" actId="1076"/>
          <ac:spMkLst>
            <pc:docMk/>
            <pc:sldMk cId="2129264718" sldId="2481"/>
            <ac:spMk id="36" creationId="{B31288FD-37D3-440E-B926-24D0BBBBA799}"/>
          </ac:spMkLst>
        </pc:spChg>
        <pc:spChg chg="mod">
          <ac:chgData name="Luan Lordello" userId="1b7258a394751987" providerId="LiveId" clId="{94B3D865-ABAD-440A-A328-4593E6937011}" dt="2021-11-15T23:19:56.879" v="19" actId="20577"/>
          <ac:spMkLst>
            <pc:docMk/>
            <pc:sldMk cId="2129264718" sldId="2481"/>
            <ac:spMk id="37" creationId="{C27A1C5D-6E9C-4438-B946-EE0A5FB40A1B}"/>
          </ac:spMkLst>
        </pc:spChg>
        <pc:cxnChg chg="mod">
          <ac:chgData name="Luan Lordello" userId="1b7258a394751987" providerId="LiveId" clId="{94B3D865-ABAD-440A-A328-4593E6937011}" dt="2021-11-15T23:20:59.104" v="28" actId="1076"/>
          <ac:cxnSpMkLst>
            <pc:docMk/>
            <pc:sldMk cId="2129264718" sldId="2481"/>
            <ac:cxnSpMk id="30" creationId="{5D234104-5E08-4FE4-B1B0-375F07648060}"/>
          </ac:cxnSpMkLst>
        </pc:cxnChg>
        <pc:cxnChg chg="mod">
          <ac:chgData name="Luan Lordello" userId="1b7258a394751987" providerId="LiveId" clId="{94B3D865-ABAD-440A-A328-4593E6937011}" dt="2021-11-15T23:20:59.104" v="28" actId="1076"/>
          <ac:cxnSpMkLst>
            <pc:docMk/>
            <pc:sldMk cId="2129264718" sldId="2481"/>
            <ac:cxnSpMk id="41" creationId="{743BD2D5-3739-4F49-A82A-4016D8E756DB}"/>
          </ac:cxnSpMkLst>
        </pc:cxnChg>
        <pc:cxnChg chg="mod">
          <ac:chgData name="Luan Lordello" userId="1b7258a394751987" providerId="LiveId" clId="{94B3D865-ABAD-440A-A328-4593E6937011}" dt="2021-11-15T23:51:12.055" v="60" actId="14100"/>
          <ac:cxnSpMkLst>
            <pc:docMk/>
            <pc:sldMk cId="2129264718" sldId="2481"/>
            <ac:cxnSpMk id="43" creationId="{F13B79E0-9F23-48A1-81A6-72104B16182C}"/>
          </ac:cxnSpMkLst>
        </pc:cxnChg>
      </pc:sldChg>
      <pc:sldChg chg="add del">
        <pc:chgData name="Luan Lordello" userId="1b7258a394751987" providerId="LiveId" clId="{94B3D865-ABAD-440A-A328-4593E6937011}" dt="2021-11-16T00:49:43.988" v="78" actId="47"/>
        <pc:sldMkLst>
          <pc:docMk/>
          <pc:sldMk cId="1641000750" sldId="2482"/>
        </pc:sldMkLst>
      </pc:sldChg>
      <pc:sldChg chg="add ord">
        <pc:chgData name="Luan Lordello" userId="1b7258a394751987" providerId="LiveId" clId="{94B3D865-ABAD-440A-A328-4593E6937011}" dt="2021-11-15T23:24:08.476" v="31"/>
        <pc:sldMkLst>
          <pc:docMk/>
          <pc:sldMk cId="1355983239" sldId="248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9A92963-46C9-4D7F-94D4-6D8B84D8B476}" type="datetime1">
              <a:rPr lang="pt-BR" smtClean="0"/>
              <a:t>15/11/2021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156EE7-DE70-404B-BA35-609A1B771FE1}" type="datetime1">
              <a:rPr lang="pt-BR" smtClean="0"/>
              <a:pPr/>
              <a:t>15/11/2021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6574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18950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8B34ED-4CDD-41C9-90F7-D768D5559A6F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54061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8B34ED-4CDD-41C9-90F7-D768D5559A6F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1729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8B34ED-4CDD-41C9-90F7-D768D5559A6F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06921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07552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3395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3395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40551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6458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25083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21514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8029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15600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01928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58379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5261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07552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8220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5375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3351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6595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922140"/>
            <a:ext cx="5167313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pPr rtl="0"/>
            <a:r>
              <a:rPr lang="pt-BR" spc="300" noProof="0"/>
              <a:t>ANÁLISE ANUAL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 rtlCol="0"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pPr rtl="0"/>
            <a:r>
              <a:rPr lang="pt-BR" noProof="0"/>
              <a:t>Clique para editar os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1" name="Espaço Reservado para o Número do Slide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6" name="Espaço Reservado para Conteúdo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pt-BR" sz="1600" noProof="0">
                <a:cs typeface="Biome Light" panose="020B0303030204020804" pitchFamily="34" charset="0"/>
              </a:rPr>
              <a:t>Clique para editar o estilo do texto mestre.</a:t>
            </a:r>
          </a:p>
          <a:p>
            <a:pPr marL="0" indent="0" rtl="0">
              <a:buNone/>
            </a:pPr>
            <a:endParaRPr lang="pt-BR" noProof="0"/>
          </a:p>
        </p:txBody>
      </p:sp>
      <p:sp>
        <p:nvSpPr>
          <p:cNvPr id="17" name="Espaço Reservado para o Número do Slide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chamen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 hasCustomPrompt="1"/>
          </p:nvPr>
        </p:nvSpPr>
        <p:spPr>
          <a:xfrm>
            <a:off x="702365" y="1660810"/>
            <a:ext cx="10787270" cy="830649"/>
          </a:xfrm>
        </p:spPr>
        <p:txBody>
          <a:bodyPr rtlCol="0">
            <a:noAutofit/>
          </a:bodyPr>
          <a:lstStyle/>
          <a:p>
            <a:pPr rtl="0"/>
            <a:r>
              <a:rPr lang="pt-BR" sz="4000" spc="300" noProof="0"/>
              <a:t>Clique para editar o estilo de título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/>
              <a:t>CLIQUE PARA EDITAR OS ESTILOS DE TEXTO MESTRE</a:t>
            </a:r>
          </a:p>
        </p:txBody>
      </p:sp>
      <p:sp>
        <p:nvSpPr>
          <p:cNvPr id="31" name="Espaço Reservado para Texto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/>
              <a:t>CLIQUE PARA EDITAR</a:t>
            </a:r>
          </a:p>
        </p:txBody>
      </p:sp>
      <p:sp>
        <p:nvSpPr>
          <p:cNvPr id="32" name="Espaço Reservado para Texto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63664" y="3893330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3" name="Espaço Reservado para Texto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39138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4" name="Espaço Reservado para Imagem Online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noProof="0"/>
              <a:t>Ícone</a:t>
            </a:r>
          </a:p>
        </p:txBody>
      </p:sp>
      <p:sp>
        <p:nvSpPr>
          <p:cNvPr id="35" name="Espaço Reservado para Imagem Online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noProof="0"/>
              <a:t>Ícone</a:t>
            </a:r>
          </a:p>
        </p:txBody>
      </p:sp>
      <p:sp>
        <p:nvSpPr>
          <p:cNvPr id="36" name="Espaço Reservado para Imagem Online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noProof="0"/>
              <a:t>Ícone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 rtlCol="0"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 rtl="0"/>
            <a:r>
              <a:rPr lang="pt-BR" noProof="0"/>
              <a:t>CLIQUE PARA EDITAR OS ESTILOS DE TEXTO MESTRE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 rtl="0"/>
            <a:r>
              <a:rPr lang="pt-BR" noProof="0"/>
              <a:t>CLIQUE PARA EDITAR OS ESTILOS DE TEXTO MESTRE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1" name="Espaço Reservado para o Número do Slide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6" name="Espaço Reservado para Conteúdo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pt-BR" sz="1600" noProof="0">
                <a:cs typeface="Biome Light" panose="020B0303030204020804" pitchFamily="34" charset="0"/>
              </a:rPr>
              <a:t>Clique para editar o estilo do texto mestre.</a:t>
            </a:r>
          </a:p>
          <a:p>
            <a:pPr marL="0" indent="0" rtl="0">
              <a:buNone/>
            </a:pPr>
            <a:endParaRPr lang="pt-BR" noProof="0"/>
          </a:p>
        </p:txBody>
      </p:sp>
      <p:sp>
        <p:nvSpPr>
          <p:cNvPr id="17" name="Espaço Reservado para o Número do Slide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bra de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rtlCol="0" anchor="b"/>
          <a:lstStyle>
            <a:lvl1pPr algn="l">
              <a:defRPr sz="6000" spc="3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pt-BR" noProof="0"/>
              <a:t>TÍTULO DO SLIDE AQUI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92279" y="1263841"/>
            <a:ext cx="4018722" cy="4636392"/>
          </a:xfrm>
        </p:spPr>
        <p:txBody>
          <a:bodyPr lIns="0" rIns="0" rtlCol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9" name="Espaço Reservado para o Número do Slide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9" name="Espaço Reservado para Imagem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0" name="Espaço Reservado para Imagem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1" name="Espaço Reservado para Imagem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2" name="Espaço Reservado para Imagem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3" name="Espaço Reservado para Imagem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767791"/>
            <a:ext cx="11002962" cy="823913"/>
          </a:xfrm>
        </p:spPr>
        <p:txBody>
          <a:bodyPr rtlCol="0">
            <a:noAutofit/>
          </a:bodyPr>
          <a:lstStyle>
            <a:lvl1pPr>
              <a:defRPr sz="4800" spc="3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ç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 rtlCol="0"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 rtl="0"/>
            <a:r>
              <a:rPr lang="pt-BR" noProof="0"/>
              <a:t>CLIQUE PARA EDITAR OS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na do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pt-BR" sz="4800" noProof="0"/>
              <a:t>Clique para editar o estilo de título Mestre</a:t>
            </a:r>
          </a:p>
        </p:txBody>
      </p:sp>
      <p:sp>
        <p:nvSpPr>
          <p:cNvPr id="19" name="Espaço Reservado para Imagem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9107" y="3864355"/>
            <a:ext cx="5157787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pt-BR" spc="300" noProof="0">
                <a:solidFill>
                  <a:schemeClr val="tx1"/>
                </a:solidFill>
              </a:rPr>
              <a:t>Clique para editar o texto Mestre</a:t>
            </a:r>
          </a:p>
        </p:txBody>
      </p:sp>
      <p:sp>
        <p:nvSpPr>
          <p:cNvPr id="11" name="Espaço reservado para conteúdo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69107" y="4531139"/>
            <a:ext cx="5157787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 noProof="0">
                <a:solidFill>
                  <a:schemeClr val="tx1"/>
                </a:solidFill>
              </a:rPr>
              <a:t>Clique para editar o texto Mestre</a:t>
            </a:r>
          </a:p>
        </p:txBody>
      </p:sp>
      <p:sp>
        <p:nvSpPr>
          <p:cNvPr id="12" name="Espaço Reservado para Texto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65107" y="3864355"/>
            <a:ext cx="5183188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pt-BR" spc="300" noProof="0">
                <a:solidFill>
                  <a:schemeClr val="tx1"/>
                </a:solidFill>
              </a:rPr>
              <a:t>Clique para editar o texto Mestre</a:t>
            </a:r>
          </a:p>
        </p:txBody>
      </p:sp>
      <p:sp>
        <p:nvSpPr>
          <p:cNvPr id="14" name="Espaço Reservado para Conteúdo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565107" y="4531139"/>
            <a:ext cx="5183188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 noProof="0">
                <a:solidFill>
                  <a:schemeClr val="tx1"/>
                </a:solidFill>
              </a:rPr>
              <a:t>Clique para editar o texto Mestre</a:t>
            </a:r>
          </a:p>
        </p:txBody>
      </p:sp>
      <p:sp>
        <p:nvSpPr>
          <p:cNvPr id="20" name="Espaço Reservado para o Número do Slide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na do 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ítulo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pt-BR" sz="4800" noProof="0"/>
              <a:t>Clique para editar o estilo de título Mestre</a:t>
            </a:r>
          </a:p>
        </p:txBody>
      </p:sp>
      <p:sp>
        <p:nvSpPr>
          <p:cNvPr id="28" name="Espaço Reservado para Texto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pt-BR" noProof="0" dirty="0"/>
              <a:t>CLIQUE PARA EDITAR OS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5" name="Espaço Reservado para Imagem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6" name="Espaço Reservado para Imagem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9" name="Espaço Reservado para Texto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pt-BR" noProof="0"/>
              <a:t>CLIQUE PARA EDITAR OS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30" name="Espaço Reservado para Texto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pt-BR" noProof="0"/>
              <a:t>CLIQUE PARA EDITAR OS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31" name="Espaço reservado para o número do slide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8.png"/><Relationship Id="rId5" Type="http://schemas.openxmlformats.org/officeDocument/2006/relationships/hyperlink" Target="https://developers.facebook.com/docs/graph-api/reference/event/?locale=pt_BR" TargetMode="External"/><Relationship Id="rId4" Type="http://schemas.microsoft.com/office/2007/relationships/hdphoto" Target="../media/hdphoto4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2.png"/><Relationship Id="rId4" Type="http://schemas.microsoft.com/office/2007/relationships/hdphoto" Target="../media/hdphoto4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4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7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3" Type="http://schemas.openxmlformats.org/officeDocument/2006/relationships/image" Target="../media/image9.tiff"/><Relationship Id="rId7" Type="http://schemas.microsoft.com/office/2007/relationships/hdphoto" Target="../media/hdphoto5.wdp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11" Type="http://schemas.openxmlformats.org/officeDocument/2006/relationships/image" Target="../media/image15.png"/><Relationship Id="rId5" Type="http://schemas.openxmlformats.org/officeDocument/2006/relationships/image" Target="../media/image11.png"/><Relationship Id="rId10" Type="http://schemas.openxmlformats.org/officeDocument/2006/relationships/image" Target="../media/image14.png"/><Relationship Id="rId4" Type="http://schemas.openxmlformats.org/officeDocument/2006/relationships/image" Target="../media/image10.png"/><Relationship Id="rId9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7" descr="imagem abstrata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t-BR" b="1" i="0" dirty="0">
                <a:solidFill>
                  <a:srgbClr val="C9D1D9"/>
                </a:solidFill>
                <a:effectLst/>
                <a:latin typeface="-apple-system"/>
              </a:rPr>
              <a:t>Equipe - Parque </a:t>
            </a:r>
            <a:r>
              <a:rPr lang="pt-BR" b="1" i="0" dirty="0" err="1">
                <a:solidFill>
                  <a:srgbClr val="C9D1D9"/>
                </a:solidFill>
                <a:effectLst/>
                <a:latin typeface="-apple-system"/>
              </a:rPr>
              <a:t>Spitzkopf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0AE828D-1E63-455F-949D-0C5454A7FE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pt-BR" dirty="0"/>
              <a:t>16.11.21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BR" b="0" i="0" dirty="0" err="1">
                <a:solidFill>
                  <a:srgbClr val="C9D1D9"/>
                </a:solidFill>
                <a:effectLst/>
                <a:latin typeface="-apple-system"/>
              </a:rPr>
              <a:t>Block</a:t>
            </a:r>
            <a:r>
              <a:rPr lang="pt-BR" b="0" i="0" dirty="0">
                <a:solidFill>
                  <a:srgbClr val="C9D1D9"/>
                </a:solidFill>
                <a:effectLst/>
                <a:latin typeface="-apple-system"/>
              </a:rPr>
              <a:t> Covid-19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8727" y="1564105"/>
            <a:ext cx="6514490" cy="2636281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Funcionalidades módulo TRATAMENTO</a:t>
            </a:r>
          </a:p>
        </p:txBody>
      </p:sp>
      <p:pic>
        <p:nvPicPr>
          <p:cNvPr id="8" name="Espaço Reservado para Imagem 7" descr="detalhe de um código de computador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>
          <a:xfrm>
            <a:off x="-1" y="0"/>
            <a:ext cx="5618747" cy="6867922"/>
          </a:xfrm>
        </p:spPr>
      </p:pic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36145" y="6264197"/>
            <a:ext cx="3090176" cy="365125"/>
          </a:xfrm>
        </p:spPr>
        <p:txBody>
          <a:bodyPr rtlCol="0"/>
          <a:lstStyle/>
          <a:p>
            <a:pPr rtl="0"/>
            <a:r>
              <a:rPr lang="pt-BR" dirty="0"/>
              <a:t>Vamos Mergulhar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1681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r>
              <a:rPr lang="pt-BR" sz="4800" spc="300" dirty="0"/>
              <a:t>FUNCIONALIDADE 1 – Quadro de Informações</a:t>
            </a:r>
            <a:endParaRPr lang="pt-BR" sz="4800" spc="300" dirty="0">
              <a:cs typeface="Calibri Light"/>
            </a:endParaRP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2E478F-E849-4A8C-AF1F-CBCC78A7CBFA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0105A779-7A58-4222-ABB7-2C277EC26FCD}"/>
              </a:ext>
            </a:extLst>
          </p:cNvPr>
          <p:cNvSpPr txBox="1"/>
          <p:nvPr/>
        </p:nvSpPr>
        <p:spPr>
          <a:xfrm>
            <a:off x="198783" y="1944875"/>
            <a:ext cx="314076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Informações sobre o tratamento da Covid-19 de fontes confiáveis;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Percentuais sobre a gravidade dos tratamentos;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Dicas de saúde para pessoas infectadas;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Direcionamento para a funcionalidade 2 do módulo.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FDFCA71-D71D-4A32-B61E-A6E9B2B31F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2" t="3122" r="3043" b="3113"/>
          <a:stretch/>
        </p:blipFill>
        <p:spPr>
          <a:xfrm>
            <a:off x="3566230" y="1740447"/>
            <a:ext cx="8205013" cy="461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55" y="265547"/>
            <a:ext cx="11002962" cy="1888762"/>
          </a:xfrm>
        </p:spPr>
        <p:txBody>
          <a:bodyPr rtlCol="0" anchor="ctr">
            <a:normAutofit/>
          </a:bodyPr>
          <a:lstStyle/>
          <a:p>
            <a:r>
              <a:rPr lang="pt-BR" sz="4800" spc="300">
                <a:ea typeface="+mj-lt"/>
                <a:cs typeface="+mj-lt"/>
              </a:rPr>
              <a:t>FUNCIONALIDADE 2 – TESTE DE SINTOMAS E NÍVEL DE URGÊNCIA</a:t>
            </a:r>
          </a:p>
          <a:p>
            <a:endParaRPr lang="pt-BR" sz="4800" spc="300" dirty="0">
              <a:cs typeface="Calibri Light"/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016" y="4233810"/>
            <a:ext cx="5432929" cy="49450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pt-BR" spc="250">
                <a:ea typeface="+mn-lt"/>
                <a:cs typeface="+mn-lt"/>
              </a:rPr>
              <a:t>Cálculo dos sintomas</a:t>
            </a:r>
            <a:endParaRPr lang="pt-BR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9016" y="4233810"/>
            <a:ext cx="5183188" cy="49450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z="2000" spc="250">
                <a:ea typeface="+mn-lt"/>
                <a:cs typeface="+mn-lt"/>
              </a:rPr>
              <a:t>Urgência baixa</a:t>
            </a:r>
            <a:endParaRPr lang="pt-BR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889048"/>
            <a:ext cx="5157787" cy="168123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>
                <a:ea typeface="+mn-lt"/>
                <a:cs typeface="+mn-lt"/>
              </a:rPr>
              <a:t>Usuário seleciona seus sintomas </a:t>
            </a:r>
            <a:endParaRPr lang="pt-BR">
              <a:ea typeface="+mn-lt"/>
              <a:cs typeface="+mn-lt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>
                <a:ea typeface="+mn-lt"/>
                <a:cs typeface="+mn-lt"/>
              </a:rPr>
              <a:t>Nível de gravidade dos sintomas </a:t>
            </a:r>
            <a:endParaRPr lang="pt-BR">
              <a:ea typeface="+mn-lt"/>
              <a:cs typeface="+mn-lt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>
                <a:ea typeface="+mn-lt"/>
                <a:cs typeface="+mn-lt"/>
              </a:rPr>
              <a:t>Nível de urgência para teste de covid</a:t>
            </a:r>
            <a:endParaRPr lang="pt-BR">
              <a:cs typeface="Calibri"/>
            </a:endParaRP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1198" y="4889048"/>
            <a:ext cx="5183188" cy="1715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 dirty="0">
                <a:ea typeface="+mn-lt"/>
                <a:cs typeface="+mn-lt"/>
              </a:rPr>
              <a:t>Selecionando alguns sintomas leves, o nível de urgência para fazer um teste de covid é baixo</a:t>
            </a:r>
            <a:endParaRPr lang="pt-BR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 dirty="0">
                <a:ea typeface="+mn-lt"/>
                <a:cs typeface="+mn-lt"/>
              </a:rPr>
              <a:t>Recomendação de monitoramento da saúde, uso de máscaras e álcool em gel e distanciamento social</a:t>
            </a:r>
            <a:endParaRPr lang="pt-BR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 dirty="0">
                <a:ea typeface="+mn-lt"/>
                <a:cs typeface="+mn-lt"/>
              </a:rPr>
              <a:t>Em caso de piora dos sintomas, entrar em contato com o médico</a:t>
            </a:r>
            <a:endParaRPr lang="pt-BR" dirty="0">
              <a:cs typeface="Calibri"/>
            </a:endParaRP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2E478F-E849-4A8C-AF1F-CBCC78A7CBFA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Imagem 16" descr="Diagrama&#10;&#10;Descrição gerada automaticamente">
            <a:extLst>
              <a:ext uri="{FF2B5EF4-FFF2-40B4-BE49-F238E27FC236}">
                <a16:creationId xmlns:a16="http://schemas.microsoft.com/office/drawing/2014/main" id="{AFCF6FEB-FC5F-4D4E-AAD2-DC43BF4016F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6350" b="6350"/>
          <a:stretch/>
        </p:blipFill>
        <p:spPr>
          <a:xfrm>
            <a:off x="472319" y="2065482"/>
            <a:ext cx="4643362" cy="1984663"/>
          </a:xfrm>
        </p:spPr>
      </p:pic>
      <p:pic>
        <p:nvPicPr>
          <p:cNvPr id="13" name="Imagem 14" descr="Texto, Carta&#10;&#10;Descrição gerada automaticamente">
            <a:extLst>
              <a:ext uri="{FF2B5EF4-FFF2-40B4-BE49-F238E27FC236}">
                <a16:creationId xmlns:a16="http://schemas.microsoft.com/office/drawing/2014/main" id="{189A4D19-39F0-4CA0-95F6-5B0F65B1A45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4"/>
          <a:srcRect t="8006" b="8006"/>
          <a:stretch/>
        </p:blipFill>
        <p:spPr>
          <a:xfrm>
            <a:off x="6460291" y="2157845"/>
            <a:ext cx="4330637" cy="1892300"/>
          </a:xfrm>
        </p:spPr>
      </p:pic>
    </p:spTree>
    <p:extLst>
      <p:ext uri="{BB962C8B-B14F-4D97-AF65-F5344CB8AC3E}">
        <p14:creationId xmlns:p14="http://schemas.microsoft.com/office/powerpoint/2010/main" val="439144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r>
              <a:rPr lang="pt-BR" sz="4800" spc="300" dirty="0"/>
              <a:t>FUNCIONALIDADE 2 – teste de </a:t>
            </a:r>
            <a:r>
              <a:rPr lang="pt-BR" sz="4800" spc="300"/>
              <a:t>sintomas e nível de urgência</a:t>
            </a:r>
            <a:endParaRPr lang="pt-BR" sz="4800" spc="300">
              <a:cs typeface="Calibri Light"/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964020" cy="621506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pt-BR" spc="250"/>
              <a:t>NÍVEL DE URGÊNCIA: MODERADO E GRAVE</a:t>
            </a:r>
            <a:endParaRPr lang="pt-BR" spc="250">
              <a:solidFill>
                <a:schemeClr val="tx1"/>
              </a:solidFill>
              <a:cs typeface="Calibri"/>
            </a:endParaRP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99743" y="3864355"/>
            <a:ext cx="5183188" cy="49450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z="2000" spc="250">
                <a:cs typeface="Calibri"/>
              </a:rPr>
              <a:t>EM SÍNTESE...</a:t>
            </a:r>
            <a:endParaRPr lang="pt-BR" sz="2000" spc="250" dirty="0">
              <a:cs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buFont typeface="Wingdings" panose="020B0604020202020204" pitchFamily="34" charset="0"/>
              <a:buChar char="§"/>
            </a:pPr>
            <a:r>
              <a:rPr lang="pt-BR" sz="1400" dirty="0">
                <a:cs typeface="Calibri"/>
              </a:rPr>
              <a:t>1 sintoma grave e outros comuns ou não: nível de urgência para teste é moderado</a:t>
            </a:r>
            <a:endParaRPr lang="pt-BR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 dirty="0">
                <a:cs typeface="Calibri"/>
              </a:rPr>
              <a:t>Todos os sintomas graves e mais outros que forem marcados: nível de urgência para teste é grave.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pt-BR" sz="1400" dirty="0">
              <a:cs typeface="Calibri"/>
            </a:endParaRP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 dirty="0"/>
              <a:t>Ainda não existe um tratamento comprovado.</a:t>
            </a:r>
            <a:endParaRPr lang="pt-BR" sz="1400" dirty="0">
              <a:solidFill>
                <a:schemeClr val="tx1"/>
              </a:solidFill>
              <a:cs typeface="Calibri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 dirty="0"/>
              <a:t>Outra utilidade que poderia ser estipulada: Análise de dados do teste respondido pelos usuários</a:t>
            </a:r>
            <a:endParaRPr lang="pt-BR" sz="1400" dirty="0">
              <a:cs typeface="Calibri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1400">
                <a:ea typeface="+mn-lt"/>
                <a:cs typeface="+mn-lt"/>
              </a:rPr>
              <a:t>HTML, CSS, </a:t>
            </a:r>
            <a:r>
              <a:rPr lang="pt-BR" sz="1400" err="1">
                <a:ea typeface="+mn-lt"/>
                <a:cs typeface="+mn-lt"/>
              </a:rPr>
              <a:t>JavaScript</a:t>
            </a:r>
            <a:r>
              <a:rPr lang="pt-BR" sz="1400">
                <a:ea typeface="+mn-lt"/>
                <a:cs typeface="+mn-lt"/>
              </a:rPr>
              <a:t> e API do Google Maps. 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pt-BR" sz="1400" dirty="0">
              <a:cs typeface="Calibri"/>
            </a:endParaRP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2E478F-E849-4A8C-AF1F-CBCC78A7CBFA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Imagem 26" descr="Gráfico, Gráfico de funil&#10;&#10;Descrição gerada automaticamente">
            <a:extLst>
              <a:ext uri="{FF2B5EF4-FFF2-40B4-BE49-F238E27FC236}">
                <a16:creationId xmlns:a16="http://schemas.microsoft.com/office/drawing/2014/main" id="{DBAF0E04-2CD0-4840-92F2-12E217E41A5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3267" b="3267"/>
          <a:stretch/>
        </p:blipFill>
        <p:spPr>
          <a:xfrm>
            <a:off x="772913" y="1626755"/>
            <a:ext cx="5035082" cy="2238663"/>
          </a:xfrm>
        </p:spPr>
      </p:pic>
      <p:pic>
        <p:nvPicPr>
          <p:cNvPr id="24" name="Imagem 25" descr="Nível de urgência grave.">
            <a:extLst>
              <a:ext uri="{FF2B5EF4-FFF2-40B4-BE49-F238E27FC236}">
                <a16:creationId xmlns:a16="http://schemas.microsoft.com/office/drawing/2014/main" id="{F8E1C3B6-0773-464D-BC58-D3FEB4C6490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4"/>
          <a:srcRect t="2160" b="2160"/>
          <a:stretch/>
        </p:blipFill>
        <p:spPr>
          <a:xfrm>
            <a:off x="6602636" y="1626755"/>
            <a:ext cx="5154310" cy="2238663"/>
          </a:xfrm>
        </p:spPr>
      </p:pic>
    </p:spTree>
    <p:extLst>
      <p:ext uri="{BB962C8B-B14F-4D97-AF65-F5344CB8AC3E}">
        <p14:creationId xmlns:p14="http://schemas.microsoft.com/office/powerpoint/2010/main" val="1101128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8727" y="1564105"/>
            <a:ext cx="6514490" cy="2636281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Funcionalidades módulo Isolamento</a:t>
            </a:r>
          </a:p>
        </p:txBody>
      </p:sp>
      <p:pic>
        <p:nvPicPr>
          <p:cNvPr id="8" name="Espaço Reservado para Imagem 7" descr="detalhe de um código de computador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>
          <a:xfrm>
            <a:off x="-1" y="0"/>
            <a:ext cx="5618747" cy="6867922"/>
          </a:xfrm>
        </p:spPr>
      </p:pic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36145" y="6264197"/>
            <a:ext cx="3090176" cy="365125"/>
          </a:xfrm>
        </p:spPr>
        <p:txBody>
          <a:bodyPr rtlCol="0"/>
          <a:lstStyle/>
          <a:p>
            <a:pPr rtl="0"/>
            <a:r>
              <a:rPr lang="pt-BR" dirty="0"/>
              <a:t>Vamos Mergulhar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5183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pt-BR" sz="4800" spc="300" dirty="0"/>
              <a:t>Mapeamento de Eventos</a:t>
            </a: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15</a:t>
            </a:fld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EDD2FB3-C322-426C-8B04-CF500CB52B8F}"/>
              </a:ext>
            </a:extLst>
          </p:cNvPr>
          <p:cNvSpPr txBox="1"/>
          <p:nvPr/>
        </p:nvSpPr>
        <p:spPr>
          <a:xfrm>
            <a:off x="1936558" y="6420032"/>
            <a:ext cx="8553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Protótipo do mapa com eventos.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C8D7F0A4-0CB7-433A-87A8-D7E6078B83A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30282" y="1591704"/>
            <a:ext cx="8131435" cy="457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83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pt-BR" sz="4800" spc="300" dirty="0"/>
              <a:t>Mapeamento de Eventos</a:t>
            </a: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16</a:t>
            </a:fld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EDD2FB3-C322-426C-8B04-CF500CB52B8F}"/>
              </a:ext>
            </a:extLst>
          </p:cNvPr>
          <p:cNvSpPr txBox="1"/>
          <p:nvPr/>
        </p:nvSpPr>
        <p:spPr>
          <a:xfrm>
            <a:off x="1936558" y="6420032"/>
            <a:ext cx="8553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Protótipo do mapa com eventos.</a:t>
            </a:r>
          </a:p>
        </p:txBody>
      </p:sp>
      <p:pic>
        <p:nvPicPr>
          <p:cNvPr id="20" name="Imagem 19" descr="Interface gráfica do usuário&#10;&#10;Descrição gerada automaticamente">
            <a:extLst>
              <a:ext uri="{FF2B5EF4-FFF2-40B4-BE49-F238E27FC236}">
                <a16:creationId xmlns:a16="http://schemas.microsoft.com/office/drawing/2014/main" id="{C8D7F0A4-0CB7-433A-87A8-D7E6078B8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0282" y="1591704"/>
            <a:ext cx="8131435" cy="4573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151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75153"/>
            <a:ext cx="5897218" cy="884238"/>
          </a:xfrm>
        </p:spPr>
        <p:txBody>
          <a:bodyPr rtlCol="0"/>
          <a:lstStyle/>
          <a:p>
            <a:pPr rtl="0"/>
            <a:r>
              <a:rPr lang="pt-BR" dirty="0"/>
              <a:t>Mapeamento de Eventos</a:t>
            </a:r>
          </a:p>
        </p:txBody>
      </p:sp>
      <p:pic>
        <p:nvPicPr>
          <p:cNvPr id="6" name="Espaço Reservado para Imagem 5" descr="pessoa olhando uma planta em uma parede de tijolos">
            <a:extLst>
              <a:ext uri="{FF2B5EF4-FFF2-40B4-BE49-F238E27FC236}">
                <a16:creationId xmlns:a16="http://schemas.microsoft.com/office/drawing/2014/main" id="{C07C315A-7CD1-432C-92FA-6B62159B56C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3552" t="1" r="23880" b="327"/>
          <a:stretch/>
        </p:blipFill>
        <p:spPr>
          <a:xfrm>
            <a:off x="0" y="0"/>
            <a:ext cx="5416550" cy="6858000"/>
          </a:xfrm>
        </p:spPr>
      </p:pic>
      <p:sp>
        <p:nvSpPr>
          <p:cNvPr id="14" name="Espaço Reservado para Conteúdo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590255"/>
          </a:xfrm>
        </p:spPr>
        <p:txBody>
          <a:bodyPr rtlCol="0">
            <a:normAutofit fontScale="92500" lnSpcReduction="10000"/>
          </a:bodyPr>
          <a:lstStyle/>
          <a:p>
            <a:r>
              <a:rPr lang="pt-BR" sz="2000" dirty="0">
                <a:latin typeface="Helvetica Neue"/>
              </a:rPr>
              <a:t>Uso da API Facebook:</a:t>
            </a:r>
            <a:br>
              <a:rPr lang="pt-BR" sz="1800" dirty="0"/>
            </a:br>
            <a:r>
              <a:rPr lang="pt-BR" sz="14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5"/>
              </a:rPr>
              <a:t>https://developers.facebook.com/docs/</a:t>
            </a:r>
            <a:r>
              <a:rPr lang="pt-BR" sz="1400" b="0" i="0" u="none" strike="noStrike" dirty="0" err="1">
                <a:solidFill>
                  <a:srgbClr val="0088CC"/>
                </a:solidFill>
                <a:effectLst/>
                <a:latin typeface="Helvetica Neue"/>
                <a:hlinkClick r:id="rId5"/>
              </a:rPr>
              <a:t>graphapi</a:t>
            </a:r>
            <a:r>
              <a:rPr lang="pt-BR" sz="14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5"/>
              </a:rPr>
              <a:t>/</a:t>
            </a:r>
            <a:r>
              <a:rPr lang="pt-BR" sz="1400" b="0" i="0" u="none" strike="noStrike" dirty="0" err="1">
                <a:solidFill>
                  <a:srgbClr val="0088CC"/>
                </a:solidFill>
                <a:effectLst/>
                <a:latin typeface="Helvetica Neue"/>
                <a:hlinkClick r:id="rId5"/>
              </a:rPr>
              <a:t>reference</a:t>
            </a:r>
            <a:r>
              <a:rPr lang="pt-BR" sz="14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5"/>
              </a:rPr>
              <a:t>/</a:t>
            </a:r>
            <a:r>
              <a:rPr lang="pt-BR" sz="1400" b="0" i="0" u="none" strike="noStrike" dirty="0" err="1">
                <a:solidFill>
                  <a:srgbClr val="0088CC"/>
                </a:solidFill>
                <a:effectLst/>
                <a:latin typeface="Helvetica Neue"/>
                <a:hlinkClick r:id="rId5"/>
              </a:rPr>
              <a:t>event</a:t>
            </a:r>
            <a:r>
              <a:rPr lang="pt-BR" sz="14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5"/>
              </a:rPr>
              <a:t>/?</a:t>
            </a:r>
            <a:r>
              <a:rPr lang="pt-BR" sz="1400" b="0" i="0" u="none" strike="noStrike" dirty="0" err="1">
                <a:solidFill>
                  <a:srgbClr val="0088CC"/>
                </a:solidFill>
                <a:effectLst/>
                <a:latin typeface="Helvetica Neue"/>
                <a:hlinkClick r:id="rId5"/>
              </a:rPr>
              <a:t>locale</a:t>
            </a:r>
            <a:r>
              <a:rPr lang="pt-BR" sz="14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5"/>
              </a:rPr>
              <a:t>=</a:t>
            </a:r>
            <a:r>
              <a:rPr lang="pt-BR" sz="1400" b="0" i="0" u="none" strike="noStrike" dirty="0" err="1">
                <a:solidFill>
                  <a:srgbClr val="0088CC"/>
                </a:solidFill>
                <a:effectLst/>
                <a:latin typeface="Helvetica Neue"/>
                <a:hlinkClick r:id="rId5"/>
              </a:rPr>
              <a:t>pt_BR</a:t>
            </a:r>
            <a:r>
              <a:rPr lang="pt-BR" sz="1400" b="0" i="0" dirty="0">
                <a:solidFill>
                  <a:srgbClr val="333333"/>
                </a:solidFill>
                <a:effectLst/>
                <a:latin typeface="Helvetica Neue"/>
              </a:rPr>
              <a:t>.</a:t>
            </a:r>
          </a:p>
          <a:p>
            <a:r>
              <a:rPr lang="pt-BR" sz="2000" dirty="0">
                <a:solidFill>
                  <a:srgbClr val="333333"/>
                </a:solidFill>
                <a:latin typeface="Helvetica Neue"/>
              </a:rPr>
              <a:t>Campos Identificados:</a:t>
            </a:r>
            <a:endParaRPr lang="pt-BR" sz="20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17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D0EEEAD-0731-4712-9E8E-E81C078516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2806" y="3344333"/>
            <a:ext cx="3971925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680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pt-BR" sz="4800" spc="300" dirty="0"/>
              <a:t>Mapeamento de Eventos</a:t>
            </a: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18</a:t>
            </a:fld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EDD2FB3-C322-426C-8B04-CF500CB52B8F}"/>
              </a:ext>
            </a:extLst>
          </p:cNvPr>
          <p:cNvSpPr txBox="1"/>
          <p:nvPr/>
        </p:nvSpPr>
        <p:spPr>
          <a:xfrm>
            <a:off x="1768973" y="6512365"/>
            <a:ext cx="8783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*Usando os campos da API do Facebook os eventos são identificados e detalhados no mapa.</a:t>
            </a:r>
          </a:p>
        </p:txBody>
      </p:sp>
      <p:pic>
        <p:nvPicPr>
          <p:cNvPr id="3" name="Imagem 2" descr="Uma imagem contendo Texto&#10;&#10;Descrição gerada automaticamente">
            <a:extLst>
              <a:ext uri="{FF2B5EF4-FFF2-40B4-BE49-F238E27FC236}">
                <a16:creationId xmlns:a16="http://schemas.microsoft.com/office/drawing/2014/main" id="{3DEB4FDD-A669-4681-A091-BB06E660A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600" y="1590738"/>
            <a:ext cx="8672945" cy="487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175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pt-BR" sz="4800" spc="300" dirty="0"/>
              <a:t>Mapeamento de Locais</a:t>
            </a: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19</a:t>
            </a:fld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EDD2FB3-C322-426C-8B04-CF500CB52B8F}"/>
              </a:ext>
            </a:extLst>
          </p:cNvPr>
          <p:cNvSpPr txBox="1"/>
          <p:nvPr/>
        </p:nvSpPr>
        <p:spPr>
          <a:xfrm>
            <a:off x="1936558" y="6420032"/>
            <a:ext cx="8553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*Protótipo do mapa, filtros e botão de cadastro do comerciante.</a:t>
            </a:r>
          </a:p>
        </p:txBody>
      </p:sp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1C6DEA2E-2646-4BA3-BE41-92637FD53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457" y="1591704"/>
            <a:ext cx="8323675" cy="468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263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t-BR" sz="3000" dirty="0"/>
              <a:t>APRESENTAÇÃO PROJETO</a:t>
            </a:r>
            <a:br>
              <a:rPr lang="pt-BR" sz="3000" dirty="0"/>
            </a:br>
            <a:endParaRPr lang="pt-BR" sz="3000" dirty="0"/>
          </a:p>
        </p:txBody>
      </p:sp>
      <p:pic>
        <p:nvPicPr>
          <p:cNvPr id="8" name="Espaço Reservado para Imagem 7" descr="grupo de pessoas em uma mesa de conferência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68819" y="2078875"/>
            <a:ext cx="4725247" cy="2700252"/>
          </a:xfrm>
        </p:spPr>
        <p:txBody>
          <a:bodyPr rtlCol="0"/>
          <a:lstStyle/>
          <a:p>
            <a:pPr rtl="0"/>
            <a:r>
              <a:rPr lang="pt-BR" sz="2400" b="1" dirty="0"/>
              <a:t>BLOCK COVID-19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sz="2400" dirty="0"/>
              <a:t> </a:t>
            </a:r>
            <a:r>
              <a:rPr lang="pt-BR" sz="2400" b="1" dirty="0"/>
              <a:t>Módulos</a:t>
            </a:r>
          </a:p>
          <a:p>
            <a:pPr marL="971550" lvl="1" indent="-285750"/>
            <a:r>
              <a:rPr lang="pt-BR" sz="2400" dirty="0"/>
              <a:t>Prevenção</a:t>
            </a:r>
          </a:p>
          <a:p>
            <a:pPr marL="971550" lvl="1" indent="-285750"/>
            <a:r>
              <a:rPr lang="pt-BR" sz="2400" dirty="0"/>
              <a:t>Tratamento</a:t>
            </a:r>
          </a:p>
          <a:p>
            <a:pPr marL="971550" lvl="1" indent="-285750"/>
            <a:r>
              <a:rPr lang="pt-BR" sz="2400" dirty="0"/>
              <a:t>Isolamento/Distanciamento</a:t>
            </a:r>
          </a:p>
          <a:p>
            <a:pPr rtl="0"/>
            <a:endParaRPr lang="pt-BR" sz="1600" dirty="0"/>
          </a:p>
          <a:p>
            <a:pPr rtl="0"/>
            <a:endParaRPr lang="pt-BR" sz="160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pPr rtl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90989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pt-BR" sz="4800" spc="300" dirty="0"/>
              <a:t>Mapeamento de Locais</a:t>
            </a: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20</a:t>
            </a:fld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EDD2FB3-C322-426C-8B04-CF500CB52B8F}"/>
              </a:ext>
            </a:extLst>
          </p:cNvPr>
          <p:cNvSpPr txBox="1"/>
          <p:nvPr/>
        </p:nvSpPr>
        <p:spPr>
          <a:xfrm>
            <a:off x="1768973" y="6512365"/>
            <a:ext cx="8783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*Locais filtrados, exibidos e detalhados no mapa.</a:t>
            </a:r>
          </a:p>
        </p:txBody>
      </p:sp>
      <p:pic>
        <p:nvPicPr>
          <p:cNvPr id="4" name="Imagem 3" descr="Texto&#10;&#10;Descrição gerada automaticamente com confiança baixa">
            <a:extLst>
              <a:ext uri="{FF2B5EF4-FFF2-40B4-BE49-F238E27FC236}">
                <a16:creationId xmlns:a16="http://schemas.microsoft.com/office/drawing/2014/main" id="{9567F736-7BFD-4E57-875E-81DDBC1D9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3235" y="1591704"/>
            <a:ext cx="8783571" cy="494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1528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75153"/>
            <a:ext cx="5897218" cy="884238"/>
          </a:xfrm>
        </p:spPr>
        <p:txBody>
          <a:bodyPr rtlCol="0"/>
          <a:lstStyle/>
          <a:p>
            <a:pPr rtl="0"/>
            <a:r>
              <a:rPr lang="pt-BR" dirty="0"/>
              <a:t>Mapeamento de Locais</a:t>
            </a:r>
          </a:p>
        </p:txBody>
      </p:sp>
      <p:pic>
        <p:nvPicPr>
          <p:cNvPr id="6" name="Espaço Reservado para Imagem 5" descr="pessoa olhando uma planta em uma parede de tijolos">
            <a:extLst>
              <a:ext uri="{FF2B5EF4-FFF2-40B4-BE49-F238E27FC236}">
                <a16:creationId xmlns:a16="http://schemas.microsoft.com/office/drawing/2014/main" id="{C07C315A-7CD1-432C-92FA-6B62159B56C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3552" t="1" r="23880" b="327"/>
          <a:stretch/>
        </p:blipFill>
        <p:spPr>
          <a:xfrm>
            <a:off x="0" y="0"/>
            <a:ext cx="5416550" cy="6858000"/>
          </a:xfrm>
        </p:spPr>
      </p:pic>
      <p:sp>
        <p:nvSpPr>
          <p:cNvPr id="14" name="Espaço Reservado para Conteúdo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590255"/>
          </a:xfrm>
        </p:spPr>
        <p:txBody>
          <a:bodyPr rtlCol="0">
            <a:normAutofit/>
          </a:bodyPr>
          <a:lstStyle/>
          <a:p>
            <a:r>
              <a:rPr lang="pt-BR" sz="2000" dirty="0">
                <a:latin typeface="Helvetica Neue"/>
              </a:rPr>
              <a:t>Cadastro de comerciante</a:t>
            </a:r>
          </a:p>
          <a:p>
            <a:pPr lvl="1"/>
            <a:r>
              <a:rPr lang="pt-BR" sz="1800" dirty="0">
                <a:latin typeface="Helvetica Neue"/>
              </a:rPr>
              <a:t>Uso de Banco de Dados (MySQL)</a:t>
            </a:r>
          </a:p>
          <a:p>
            <a:pPr lvl="1"/>
            <a:r>
              <a:rPr lang="pt-BR" sz="1800" dirty="0">
                <a:solidFill>
                  <a:srgbClr val="333333"/>
                </a:solidFill>
                <a:latin typeface="Helvetica Neue"/>
              </a:rPr>
              <a:t>Campos:</a:t>
            </a: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21</a:t>
            </a:fld>
            <a:endParaRPr lang="pt-BR"/>
          </a:p>
        </p:txBody>
      </p:sp>
      <p:pic>
        <p:nvPicPr>
          <p:cNvPr id="4" name="Imagem 3" descr="Interface gráfica do usuário&#10;&#10;Descrição gerada automaticamente">
            <a:extLst>
              <a:ext uri="{FF2B5EF4-FFF2-40B4-BE49-F238E27FC236}">
                <a16:creationId xmlns:a16="http://schemas.microsoft.com/office/drawing/2014/main" id="{1F23565A-553D-40F5-A98B-9E43037A72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903" t="34444" r="34306" b="15432"/>
          <a:stretch/>
        </p:blipFill>
        <p:spPr>
          <a:xfrm>
            <a:off x="6775452" y="3096343"/>
            <a:ext cx="2995450" cy="2834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110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pt-BR" sz="4800" spc="300" dirty="0"/>
              <a:t>Uso da API Google </a:t>
            </a:r>
            <a:r>
              <a:rPr lang="pt-BR" sz="4800" spc="300" dirty="0" err="1"/>
              <a:t>MAps</a:t>
            </a:r>
            <a:endParaRPr lang="pt-BR" sz="4800" spc="300" dirty="0"/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22</a:t>
            </a:fld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EDD2FB3-C322-426C-8B04-CF500CB52B8F}"/>
              </a:ext>
            </a:extLst>
          </p:cNvPr>
          <p:cNvSpPr txBox="1"/>
          <p:nvPr/>
        </p:nvSpPr>
        <p:spPr>
          <a:xfrm>
            <a:off x="1936558" y="6420032"/>
            <a:ext cx="8553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*Uso da API Google Maps em ambas as funcionalidades.</a:t>
            </a:r>
          </a:p>
        </p:txBody>
      </p:sp>
      <p:pic>
        <p:nvPicPr>
          <p:cNvPr id="18" name="Imagem 17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DF7C3036-3F41-4A91-9D31-9F39E6244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6558" y="1657191"/>
            <a:ext cx="8553087" cy="481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348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75153"/>
            <a:ext cx="5897218" cy="884238"/>
          </a:xfrm>
        </p:spPr>
        <p:txBody>
          <a:bodyPr rtlCol="0"/>
          <a:lstStyle/>
          <a:p>
            <a:pPr rtl="0"/>
            <a:r>
              <a:rPr lang="pt-BR" dirty="0"/>
              <a:t>Uso da API Google MAPS</a:t>
            </a:r>
          </a:p>
        </p:txBody>
      </p:sp>
      <p:pic>
        <p:nvPicPr>
          <p:cNvPr id="6" name="Espaço Reservado para Imagem 5" descr="pessoa olhando uma planta em uma parede de tijolos">
            <a:extLst>
              <a:ext uri="{FF2B5EF4-FFF2-40B4-BE49-F238E27FC236}">
                <a16:creationId xmlns:a16="http://schemas.microsoft.com/office/drawing/2014/main" id="{C07C315A-7CD1-432C-92FA-6B62159B56C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3552" t="1" r="23880" b="327"/>
          <a:stretch/>
        </p:blipFill>
        <p:spPr>
          <a:xfrm>
            <a:off x="0" y="0"/>
            <a:ext cx="5416550" cy="6858000"/>
          </a:xfrm>
        </p:spPr>
      </p:pic>
      <p:sp>
        <p:nvSpPr>
          <p:cNvPr id="14" name="Espaço Reservado para Conteúdo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3419055"/>
          </a:xfrm>
        </p:spPr>
        <p:txBody>
          <a:bodyPr rtlCol="0">
            <a:normAutofit/>
          </a:bodyPr>
          <a:lstStyle/>
          <a:p>
            <a:r>
              <a:rPr lang="pt-BR" sz="2000" dirty="0">
                <a:latin typeface="Helvetica Neue"/>
              </a:rPr>
              <a:t>Uso da API Google:</a:t>
            </a:r>
            <a:br>
              <a:rPr lang="pt-BR" sz="1800" dirty="0"/>
            </a:br>
            <a:r>
              <a:rPr lang="pt-BR" sz="1400" b="0" i="0" u="none" strike="noStrike" dirty="0">
                <a:solidFill>
                  <a:srgbClr val="0088CC"/>
                </a:solidFill>
                <a:effectLst/>
                <a:latin typeface="Helvetica Neue"/>
              </a:rPr>
              <a:t>https://developers.google.com/maps/documentation/javascript/overview</a:t>
            </a:r>
          </a:p>
          <a:p>
            <a:r>
              <a:rPr lang="pt-BR" sz="2000" dirty="0">
                <a:solidFill>
                  <a:srgbClr val="333333"/>
                </a:solidFill>
                <a:latin typeface="Helvetica Neue"/>
              </a:rPr>
              <a:t>Usada para:</a:t>
            </a:r>
          </a:p>
          <a:p>
            <a:pPr lvl="1"/>
            <a:r>
              <a:rPr lang="pt-BR" sz="1600" dirty="0">
                <a:solidFill>
                  <a:srgbClr val="333333"/>
                </a:solidFill>
                <a:effectLst/>
                <a:latin typeface="Helvetica Neue"/>
                <a:ea typeface="Calibri" panose="020F0502020204030204" pitchFamily="34" charset="0"/>
                <a:cs typeface="Times New Roman" panose="02020603050405020304" pitchFamily="18" charset="0"/>
              </a:rPr>
              <a:t>Inicializar e centralizar o mapa nas coordenadas do GPS, ou local escolhido pelo usuário.</a:t>
            </a:r>
          </a:p>
          <a:p>
            <a:pPr lvl="1"/>
            <a:r>
              <a:rPr lang="pt-BR" sz="1600" b="0" i="0" dirty="0">
                <a:solidFill>
                  <a:srgbClr val="333333"/>
                </a:solidFill>
                <a:effectLst/>
                <a:latin typeface="Helvetica Neue"/>
              </a:rPr>
              <a:t>Desenhar os marcadores (pins) em locais ou eventos</a:t>
            </a: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448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DBECA56-409A-402C-9786-E5F6B20E5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C2E478F-E849-4A8C-AF1F-CBCC78A7CBFA}" type="slidenum">
              <a:rPr lang="pt-BR" noProof="0" smtClean="0"/>
              <a:t>24</a:t>
            </a:fld>
            <a:endParaRPr lang="pt-BR" noProof="0"/>
          </a:p>
        </p:txBody>
      </p:sp>
      <p:pic>
        <p:nvPicPr>
          <p:cNvPr id="2" name="Apresentacao_Block_Covid_V2-1">
            <a:hlinkClick r:id="" action="ppaction://media"/>
            <a:extLst>
              <a:ext uri="{FF2B5EF4-FFF2-40B4-BE49-F238E27FC236}">
                <a16:creationId xmlns:a16="http://schemas.microsoft.com/office/drawing/2014/main" id="{EED1526C-C951-4BC8-BAEE-86F54D1B2C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75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8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6638" y="463649"/>
            <a:ext cx="4018722" cy="573989"/>
          </a:xfrm>
        </p:spPr>
        <p:txBody>
          <a:bodyPr rtlCol="0"/>
          <a:lstStyle/>
          <a:p>
            <a:pPr algn="ctr" rtl="0"/>
            <a:r>
              <a:rPr lang="pt-BR" dirty="0"/>
              <a:t>a equipe</a:t>
            </a:r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0267" y="1468192"/>
            <a:ext cx="4018722" cy="4639164"/>
          </a:xfrm>
        </p:spPr>
        <p:txBody>
          <a:bodyPr rtlCol="0">
            <a:normAutofit/>
          </a:bodyPr>
          <a:lstStyle/>
          <a:p>
            <a:pPr marL="342900" indent="-342900" rtl="0">
              <a:buFont typeface="+mj-lt"/>
              <a:buAutoNum type="arabicPeriod"/>
            </a:pPr>
            <a:r>
              <a:rPr lang="pt-BR" sz="1800" spc="300" dirty="0" err="1"/>
              <a:t>Benlove</a:t>
            </a:r>
            <a:r>
              <a:rPr lang="pt-BR" sz="1800" spc="300" dirty="0"/>
              <a:t> </a:t>
            </a:r>
            <a:r>
              <a:rPr lang="pt-BR" sz="1800" spc="300" dirty="0" err="1"/>
              <a:t>Anelus</a:t>
            </a:r>
            <a:endParaRPr lang="pt-BR" sz="1800" spc="300" dirty="0"/>
          </a:p>
          <a:p>
            <a:pPr marL="342900" indent="-342900" rtl="0">
              <a:buFont typeface="+mj-lt"/>
              <a:buAutoNum type="arabicPeriod"/>
            </a:pPr>
            <a:r>
              <a:rPr lang="pt-BR" sz="1800" spc="300" dirty="0"/>
              <a:t>Luan Lordello </a:t>
            </a:r>
          </a:p>
          <a:p>
            <a:pPr marL="342900" indent="-342900" rtl="0">
              <a:buFont typeface="+mj-lt"/>
              <a:buAutoNum type="arabicPeriod"/>
            </a:pPr>
            <a:r>
              <a:rPr lang="pt-BR" sz="1800" spc="300" dirty="0"/>
              <a:t>Eliane Oliota</a:t>
            </a:r>
          </a:p>
          <a:p>
            <a:pPr marL="342900" indent="-342900" rtl="0">
              <a:buFont typeface="+mj-lt"/>
              <a:buAutoNum type="arabicPeriod"/>
            </a:pPr>
            <a:r>
              <a:rPr lang="pt-BR" sz="1800" spc="300" dirty="0"/>
              <a:t>Lucas Panini Valcanaia</a:t>
            </a:r>
          </a:p>
          <a:p>
            <a:pPr marL="342900" indent="-342900" rtl="0">
              <a:buFont typeface="+mj-lt"/>
              <a:buAutoNum type="arabicPeriod"/>
            </a:pPr>
            <a:r>
              <a:rPr lang="pt-BR" sz="1800" spc="300" dirty="0"/>
              <a:t>Douglas Lima da Luz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929F2A82-A1C3-4571-9ED3-A0EC07989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25</a:t>
            </a:fld>
            <a:endParaRPr lang="pt-BR"/>
          </a:p>
        </p:txBody>
      </p:sp>
      <p:sp>
        <p:nvSpPr>
          <p:cNvPr id="28" name="Espaço Reservado para Conteúdo 12">
            <a:extLst>
              <a:ext uri="{FF2B5EF4-FFF2-40B4-BE49-F238E27FC236}">
                <a16:creationId xmlns:a16="http://schemas.microsoft.com/office/drawing/2014/main" id="{32A30824-E694-4C38-9020-50355D801649}"/>
              </a:ext>
            </a:extLst>
          </p:cNvPr>
          <p:cNvSpPr txBox="1">
            <a:spLocks/>
          </p:cNvSpPr>
          <p:nvPr/>
        </p:nvSpPr>
        <p:spPr>
          <a:xfrm>
            <a:off x="6653011" y="1468192"/>
            <a:ext cx="4018722" cy="46391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 startAt="6"/>
            </a:pPr>
            <a:r>
              <a:rPr lang="pt-BR" sz="1800" spc="300" dirty="0"/>
              <a:t>André Felipe </a:t>
            </a:r>
            <a:r>
              <a:rPr lang="pt-BR" sz="1800" spc="300" dirty="0" err="1"/>
              <a:t>Schwanz</a:t>
            </a:r>
            <a:endParaRPr lang="pt-BR" sz="1800" spc="300" dirty="0"/>
          </a:p>
          <a:p>
            <a:pPr marL="342900" indent="-342900">
              <a:buFont typeface="+mj-lt"/>
              <a:buAutoNum type="arabicPeriod" startAt="6"/>
            </a:pPr>
            <a:r>
              <a:rPr lang="pt-BR" sz="1800" spc="300" dirty="0"/>
              <a:t>Paula Adriana da Costa</a:t>
            </a:r>
          </a:p>
          <a:p>
            <a:pPr marL="342900" indent="-342900">
              <a:buFont typeface="+mj-lt"/>
              <a:buAutoNum type="arabicPeriod" startAt="6"/>
            </a:pPr>
            <a:r>
              <a:rPr lang="pt-BR" sz="1800" spc="300" dirty="0"/>
              <a:t>Yuri </a:t>
            </a:r>
            <a:r>
              <a:rPr lang="pt-BR" sz="1800" spc="300" dirty="0" err="1"/>
              <a:t>Koller</a:t>
            </a:r>
            <a:r>
              <a:rPr lang="pt-BR" sz="1800" spc="300" dirty="0"/>
              <a:t> Borba</a:t>
            </a:r>
          </a:p>
          <a:p>
            <a:pPr marL="342900" indent="-342900">
              <a:buFont typeface="+mj-lt"/>
              <a:buAutoNum type="arabicPeriod" startAt="6"/>
            </a:pPr>
            <a:r>
              <a:rPr lang="pt-BR" sz="1800" spc="300" dirty="0"/>
              <a:t>Maria Eduarda </a:t>
            </a:r>
            <a:r>
              <a:rPr lang="pt-BR" sz="1800" spc="300" dirty="0" err="1"/>
              <a:t>Krutzsch</a:t>
            </a:r>
            <a:endParaRPr lang="pt-BR" sz="1800" spc="300" dirty="0"/>
          </a:p>
          <a:p>
            <a:pPr marL="342900" indent="-342900">
              <a:buFont typeface="+mj-lt"/>
              <a:buAutoNum type="arabicPeriod" startAt="6"/>
            </a:pPr>
            <a:r>
              <a:rPr lang="pt-BR" sz="1800" spc="300" dirty="0"/>
              <a:t>David Christian Machado</a:t>
            </a:r>
          </a:p>
          <a:p>
            <a:pPr marL="342900" indent="-342900">
              <a:buFont typeface="+mj-lt"/>
              <a:buAutoNum type="arabicPeriod" startAt="6"/>
            </a:pPr>
            <a:endParaRPr lang="pt-BR" sz="1800" spc="300" dirty="0"/>
          </a:p>
        </p:txBody>
      </p:sp>
      <p:pic>
        <p:nvPicPr>
          <p:cNvPr id="29" name="Espaço Reservado para Imagem 14" descr="foto profissional do grupo">
            <a:extLst>
              <a:ext uri="{FF2B5EF4-FFF2-40B4-BE49-F238E27FC236}">
                <a16:creationId xmlns:a16="http://schemas.microsoft.com/office/drawing/2014/main" id="{218E504C-2142-48E4-AB45-C2F3A88BC2F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2475" b="22475"/>
          <a:stretch>
            <a:fillRect/>
          </a:stretch>
        </p:blipFill>
        <p:spPr>
          <a:xfrm>
            <a:off x="3057855" y="4456090"/>
            <a:ext cx="6076289" cy="222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7" descr="detalhe de um código de computador">
            <a:extLst>
              <a:ext uri="{FF2B5EF4-FFF2-40B4-BE49-F238E27FC236}">
                <a16:creationId xmlns:a16="http://schemas.microsoft.com/office/drawing/2014/main" id="{1D5DB266-C804-437C-AED7-3D057820D2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AF72BBC-FC90-4B63-96CA-ABED853DBA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7843" y="2746007"/>
            <a:ext cx="9756314" cy="1365986"/>
          </a:xfrm>
        </p:spPr>
        <p:txBody>
          <a:bodyPr rtlCol="0"/>
          <a:lstStyle/>
          <a:p>
            <a:pPr rtl="0"/>
            <a:r>
              <a:rPr lang="pt-BR" sz="6000" dirty="0">
                <a:latin typeface="+mj-lt"/>
              </a:rPr>
              <a:t>DÚVIDAS?</a:t>
            </a:r>
          </a:p>
        </p:txBody>
      </p:sp>
    </p:spTree>
    <p:extLst>
      <p:ext uri="{BB962C8B-B14F-4D97-AF65-F5344CB8AC3E}">
        <p14:creationId xmlns:p14="http://schemas.microsoft.com/office/powerpoint/2010/main" val="8397791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Espaço Reservado para Imagem 7" descr="imagem abstrata">
            <a:extLst>
              <a:ext uri="{FF2B5EF4-FFF2-40B4-BE49-F238E27FC236}">
                <a16:creationId xmlns:a16="http://schemas.microsoft.com/office/drawing/2014/main" id="{D5C5EA1B-F06D-4AD1-B526-89C2DF7722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2717" r="45642"/>
          <a:stretch/>
        </p:blipFill>
        <p:spPr>
          <a:xfrm rot="16200000">
            <a:off x="2667001" y="-2666999"/>
            <a:ext cx="6858000" cy="12192000"/>
          </a:xfrm>
          <a:prstGeom prst="rect">
            <a:avLst/>
          </a:prstGeom>
          <a:noFill/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4" y="1901442"/>
            <a:ext cx="10787270" cy="830649"/>
          </a:xfrm>
        </p:spPr>
        <p:txBody>
          <a:bodyPr rtlCol="0">
            <a:normAutofit/>
          </a:bodyPr>
          <a:lstStyle/>
          <a:p>
            <a:pPr rtl="0"/>
            <a:r>
              <a:rPr lang="pt-BR" sz="4400" b="1" spc="300" dirty="0"/>
              <a:t>OBRIGADO</a:t>
            </a:r>
            <a:endParaRPr lang="pt-BR" sz="4000" b="1" spc="30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747C414-85D9-40D6-9BB3-5AF68A84F4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5397" y="3100780"/>
            <a:ext cx="6221205" cy="656440"/>
          </a:xfrm>
        </p:spPr>
        <p:txBody>
          <a:bodyPr rtlCol="0"/>
          <a:lstStyle/>
          <a:p>
            <a:pPr rtl="0"/>
            <a:r>
              <a:rPr lang="pt-BR" sz="2000" b="1" i="0" dirty="0">
                <a:solidFill>
                  <a:srgbClr val="C9D1D9"/>
                </a:solidFill>
                <a:effectLst/>
              </a:rPr>
              <a:t>Equipe - Parque </a:t>
            </a:r>
            <a:r>
              <a:rPr lang="pt-BR" sz="2000" b="1" i="0" dirty="0" err="1">
                <a:solidFill>
                  <a:srgbClr val="C9D1D9"/>
                </a:solidFill>
                <a:effectLst/>
              </a:rPr>
              <a:t>Spitzkopf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8727" y="1564105"/>
            <a:ext cx="6514490" cy="2636281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Funcionalidades módulo prevenção</a:t>
            </a:r>
          </a:p>
        </p:txBody>
      </p:sp>
      <p:pic>
        <p:nvPicPr>
          <p:cNvPr id="8" name="Espaço Reservado para Imagem 7" descr="detalhe de um código de computador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>
          <a:xfrm>
            <a:off x="-1" y="0"/>
            <a:ext cx="5618747" cy="6867922"/>
          </a:xfrm>
        </p:spPr>
      </p:pic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36145" y="6264197"/>
            <a:ext cx="3090176" cy="365125"/>
          </a:xfrm>
        </p:spPr>
        <p:txBody>
          <a:bodyPr rtlCol="0"/>
          <a:lstStyle/>
          <a:p>
            <a:pPr rtl="0"/>
            <a:r>
              <a:rPr lang="pt-BR" dirty="0"/>
              <a:t>Vamos Mergulhar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6551" y="275153"/>
            <a:ext cx="6895652" cy="884238"/>
          </a:xfrm>
        </p:spPr>
        <p:txBody>
          <a:bodyPr rtlCol="0"/>
          <a:lstStyle/>
          <a:p>
            <a:pPr algn="ctr" rtl="0"/>
            <a:r>
              <a:rPr lang="pt-BR" dirty="0"/>
              <a:t>TECNOLOGIAS UTILIZADAS </a:t>
            </a:r>
            <a:br>
              <a:rPr lang="pt-BR" dirty="0"/>
            </a:br>
            <a:r>
              <a:rPr lang="pt-BR" dirty="0"/>
              <a:t>NO PROJETO</a:t>
            </a:r>
          </a:p>
        </p:txBody>
      </p:sp>
      <p:pic>
        <p:nvPicPr>
          <p:cNvPr id="6" name="Espaço Reservado para Imagem 5" descr="pessoa olhando uma planta em uma parede de tijolos">
            <a:extLst>
              <a:ext uri="{FF2B5EF4-FFF2-40B4-BE49-F238E27FC236}">
                <a16:creationId xmlns:a16="http://schemas.microsoft.com/office/drawing/2014/main" id="{C07C315A-7CD1-432C-92FA-6B62159B56C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3552" t="1" r="23880" b="327"/>
          <a:stretch/>
        </p:blipFill>
        <p:spPr>
          <a:xfrm>
            <a:off x="0" y="0"/>
            <a:ext cx="5416550" cy="6858000"/>
          </a:xfrm>
        </p:spPr>
      </p:pic>
      <p:sp>
        <p:nvSpPr>
          <p:cNvPr id="14" name="Espaço Reservado para Conteúdo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073499"/>
            <a:ext cx="5669280" cy="3795792"/>
          </a:xfrm>
        </p:spPr>
        <p:txBody>
          <a:bodyPr rtlCol="0">
            <a:normAutofit/>
          </a:bodyPr>
          <a:lstStyle/>
          <a:p>
            <a:pPr rtl="0"/>
            <a:r>
              <a:rPr lang="pt-BR" sz="1800" dirty="0"/>
              <a:t>Projeto do Site pode ser desenvolvido com HTML, CSS e </a:t>
            </a:r>
            <a:r>
              <a:rPr lang="pt-BR" sz="1800" dirty="0" err="1"/>
              <a:t>JavaScript</a:t>
            </a:r>
            <a:r>
              <a:rPr lang="pt-BR" sz="1800" dirty="0"/>
              <a:t>. O Site terá um layout responsivo com características mobile.</a:t>
            </a:r>
          </a:p>
          <a:p>
            <a:pPr rtl="0"/>
            <a:r>
              <a:rPr lang="pt-BR" sz="1800" dirty="0"/>
              <a:t>IDE - Visual Studio </a:t>
            </a:r>
            <a:r>
              <a:rPr lang="pt-BR" sz="1800" dirty="0" err="1"/>
              <a:t>Code</a:t>
            </a:r>
            <a:r>
              <a:rPr lang="pt-BR" sz="1800" dirty="0"/>
              <a:t>.</a:t>
            </a:r>
          </a:p>
          <a:p>
            <a:pPr rtl="0"/>
            <a:r>
              <a:rPr lang="pt-BR" sz="1800" dirty="0"/>
              <a:t>APIs : Facebook, Google Maps e Ministério da saúde.</a:t>
            </a:r>
          </a:p>
          <a:p>
            <a:pPr rtl="0"/>
            <a:r>
              <a:rPr lang="pt-BR" sz="1800" dirty="0"/>
              <a:t>Banco de dados MySQL.</a:t>
            </a: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85534194-745D-4888-BF16-6C09F65EA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11" y="-27417"/>
            <a:ext cx="11836376" cy="1623218"/>
          </a:xfrm>
        </p:spPr>
        <p:txBody>
          <a:bodyPr rtlCol="0" anchor="ctr">
            <a:normAutofit/>
          </a:bodyPr>
          <a:lstStyle/>
          <a:p>
            <a:pPr algn="l"/>
            <a:r>
              <a:rPr lang="pt-BR" sz="4400" spc="300" dirty="0"/>
              <a:t>FUNCIONALIDADES DO MÓDULO prevenção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E4A248D7-680E-4181-9558-ED00D7CEAD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5624" y="3720559"/>
            <a:ext cx="3108324" cy="2566988"/>
          </a:xfrm>
        </p:spPr>
        <p:txBody>
          <a:bodyPr rtlCol="0">
            <a:normAutofit fontScale="550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pt-BR" sz="4400" dirty="0"/>
              <a:t>LOGIN:</a:t>
            </a:r>
          </a:p>
          <a:p>
            <a:pPr marL="2286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pPr>
            <a:r>
              <a:rPr lang="pt-BR" sz="2500" dirty="0"/>
              <a:t>Capturar e-mail e senha para autenticar a entrada</a:t>
            </a:r>
          </a:p>
          <a:p>
            <a:pPr marL="2286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pPr>
            <a:r>
              <a:rPr lang="pt-BR" sz="2500" dirty="0"/>
              <a:t>Guardar dados do usuário logado em sessão</a:t>
            </a:r>
          </a:p>
          <a:p>
            <a:pPr marL="2286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pPr>
            <a:r>
              <a:rPr lang="pt-BR" sz="2500" dirty="0"/>
              <a:t>Alertar caso dê erro ao entrar</a:t>
            </a:r>
          </a:p>
          <a:p>
            <a:pPr marL="228600" indent="-228600" rtl="0"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endParaRPr lang="pt-BR" spc="300" dirty="0"/>
          </a:p>
          <a:p>
            <a:pPr rtl="0"/>
            <a:endParaRPr lang="pt-BR" dirty="0"/>
          </a:p>
        </p:txBody>
      </p:sp>
      <p:sp>
        <p:nvSpPr>
          <p:cNvPr id="12" name="Espaço Reservado para Conteúdo 24">
            <a:extLst>
              <a:ext uri="{FF2B5EF4-FFF2-40B4-BE49-F238E27FC236}">
                <a16:creationId xmlns:a16="http://schemas.microsoft.com/office/drawing/2014/main" id="{3DD3B9ED-231E-423D-B8D7-6DE1C249CA4E}"/>
              </a:ext>
            </a:extLst>
          </p:cNvPr>
          <p:cNvSpPr txBox="1">
            <a:spLocks/>
          </p:cNvSpPr>
          <p:nvPr/>
        </p:nvSpPr>
        <p:spPr>
          <a:xfrm>
            <a:off x="3388996" y="3709505"/>
            <a:ext cx="3108960" cy="27558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pt-BR" sz="2600" spc="300" dirty="0"/>
              <a:t>CADASTRAR</a:t>
            </a:r>
            <a:r>
              <a:rPr lang="pt-BR" sz="2400" spc="300" dirty="0"/>
              <a:t>: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pt-BR" sz="1500" spc="300" dirty="0"/>
              <a:t>Capturar nome, e-mail e senha para autenticar o cadastro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pt-BR" sz="1500" spc="300" dirty="0"/>
              <a:t>Guardar dados do usuário logado em sessão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pt-BR" sz="1500" spc="300" dirty="0"/>
              <a:t>Alertar caso encontre outro usuário com mesmo e-mail </a:t>
            </a:r>
          </a:p>
          <a:p>
            <a:pPr marL="0" indent="0" rtl="0">
              <a:lnSpc>
                <a:spcPct val="100000"/>
              </a:lnSpc>
              <a:buNone/>
              <a:defRPr/>
            </a:pPr>
            <a:endParaRPr lang="pt-BR" sz="1400" dirty="0"/>
          </a:p>
          <a:p>
            <a:pPr rtl="0"/>
            <a:endParaRPr lang="pt-BR" dirty="0"/>
          </a:p>
        </p:txBody>
      </p:sp>
      <p:sp>
        <p:nvSpPr>
          <p:cNvPr id="13" name="Espaço Reservado para Conteúdo 25">
            <a:extLst>
              <a:ext uri="{FF2B5EF4-FFF2-40B4-BE49-F238E27FC236}">
                <a16:creationId xmlns:a16="http://schemas.microsoft.com/office/drawing/2014/main" id="{184497C2-C5BB-4C07-AF14-B5D10275FC68}"/>
              </a:ext>
            </a:extLst>
          </p:cNvPr>
          <p:cNvSpPr txBox="1">
            <a:spLocks/>
          </p:cNvSpPr>
          <p:nvPr/>
        </p:nvSpPr>
        <p:spPr>
          <a:xfrm>
            <a:off x="6497320" y="3778494"/>
            <a:ext cx="5237480" cy="275589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lang="pt-BR" sz="8800" spc="300" dirty="0"/>
              <a:t>PÁGINA PRINCIPAL: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  <a:defRPr/>
            </a:pPr>
            <a:r>
              <a:rPr lang="pt-BR" sz="5600" spc="300" dirty="0"/>
              <a:t>Principais funções:</a:t>
            </a:r>
          </a:p>
          <a:p>
            <a:pPr marL="228600" lvl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pPr>
            <a:r>
              <a:rPr lang="pt-BR" sz="5600" spc="300" dirty="0"/>
              <a:t>Prevenção</a:t>
            </a:r>
          </a:p>
          <a:p>
            <a:pPr marL="228600" lvl="2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pPr>
            <a:r>
              <a:rPr lang="pt-BR" sz="5600" spc="300" dirty="0"/>
              <a:t>Cadastrar carteira de vacina</a:t>
            </a:r>
          </a:p>
          <a:p>
            <a:pPr marL="228600" lvl="2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pPr>
            <a:r>
              <a:rPr lang="pt-BR" sz="5600" spc="300" dirty="0"/>
              <a:t>Reportar caso positivo</a:t>
            </a:r>
          </a:p>
          <a:p>
            <a:pPr marL="228600" lvl="2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pPr>
            <a:r>
              <a:rPr lang="pt-BR" sz="5600" spc="300" dirty="0"/>
              <a:t>Mapear riscos nas proximidades</a:t>
            </a:r>
          </a:p>
          <a:p>
            <a:pPr marL="228600" lvl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pPr>
            <a:r>
              <a:rPr lang="pt-BR" sz="5600" spc="300" dirty="0"/>
              <a:t>Tratamento</a:t>
            </a:r>
          </a:p>
          <a:p>
            <a:pPr marL="228600" lvl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pPr>
            <a:r>
              <a:rPr lang="pt-BR" sz="5600" spc="300" dirty="0"/>
              <a:t>Isolamento</a:t>
            </a:r>
          </a:p>
          <a:p>
            <a:pPr marL="228600" lvl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pPr>
            <a:r>
              <a:rPr lang="pt-BR" sz="5600" spc="300" dirty="0"/>
              <a:t>Botão de sair</a:t>
            </a:r>
          </a:p>
        </p:txBody>
      </p:sp>
      <p:sp>
        <p:nvSpPr>
          <p:cNvPr id="21" name="Espaço Reservado para o Número do Slide 20">
            <a:extLst>
              <a:ext uri="{FF2B5EF4-FFF2-40B4-BE49-F238E27FC236}">
                <a16:creationId xmlns:a16="http://schemas.microsoft.com/office/drawing/2014/main" id="{27B9B9E1-D2EC-4B8B-BC3C-67231FDDCC7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flipH="1">
            <a:off x="10652139" y="6416226"/>
            <a:ext cx="1374648" cy="441773"/>
          </a:xfrm>
        </p:spPr>
        <p:txBody>
          <a:bodyPr rtlCol="0"/>
          <a:lstStyle/>
          <a:p>
            <a:pPr rtl="0"/>
            <a:fld id="{8C2E478F-E849-4A8C-AF1F-CBCC78A7CBFA}" type="slidenum">
              <a:rPr lang="pt-BR" smtClean="0"/>
              <a:t>5</a:t>
            </a:fld>
            <a:endParaRPr lang="pt-BR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D52B57D-654B-49E5-BF14-F0E1A7612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24" y="1488535"/>
            <a:ext cx="2106929" cy="2026984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955DFDFF-FBEB-460F-A661-4911B467D2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8996" y="1498898"/>
            <a:ext cx="1930992" cy="2032751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C1FA4A75-4A35-4AF4-8EF5-4679207444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1226" y="1498898"/>
            <a:ext cx="5338237" cy="222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72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8D5817A-A768-43E2-9D6C-110B071E42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14" name="Espaço Reservado para Imagem 7" descr="imagem abstrata">
            <a:extLst>
              <a:ext uri="{FF2B5EF4-FFF2-40B4-BE49-F238E27FC236}">
                <a16:creationId xmlns:a16="http://schemas.microsoft.com/office/drawing/2014/main" id="{9647E06B-77D0-412B-A08F-24AE3F889E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2717" r="45642"/>
          <a:stretch/>
        </p:blipFill>
        <p:spPr>
          <a:xfrm rot="16200000">
            <a:off x="2667001" y="-2666999"/>
            <a:ext cx="6858000" cy="12192000"/>
          </a:xfrm>
          <a:prstGeom prst="rect">
            <a:avLst/>
          </a:prstGeom>
          <a:noFill/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308" y="418005"/>
            <a:ext cx="6623384" cy="583718"/>
          </a:xfrm>
        </p:spPr>
        <p:txBody>
          <a:bodyPr rtlCol="0"/>
          <a:lstStyle/>
          <a:p>
            <a:pPr rtl="0"/>
            <a:r>
              <a:rPr lang="pt-BR" sz="2000" dirty="0">
                <a:latin typeface="+mj-lt"/>
              </a:rPr>
              <a:t>PROJETO </a:t>
            </a:r>
            <a:r>
              <a:rPr lang="pt-BR" sz="2000" b="1" dirty="0" err="1">
                <a:latin typeface="+mj-lt"/>
              </a:rPr>
              <a:t>BlocK</a:t>
            </a:r>
            <a:r>
              <a:rPr lang="pt-BR" sz="2000" b="1" dirty="0">
                <a:latin typeface="+mj-lt"/>
              </a:rPr>
              <a:t> Covid-19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47500" y="6469063"/>
            <a:ext cx="444500" cy="365125"/>
          </a:xfrm>
        </p:spPr>
        <p:txBody>
          <a:bodyPr rtlCol="0"/>
          <a:lstStyle/>
          <a:p>
            <a:pPr rtl="0"/>
            <a:fld id="{8C2E478F-E849-4A8C-AF1F-CBCC78A7CBFA}" type="slidenum">
              <a:rPr lang="pt-BR" smtClean="0"/>
              <a:t>6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E6FBAFC-57C1-4C31-AB2A-B4AFBA242F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2311" y="1237323"/>
            <a:ext cx="6026460" cy="538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67">
            <a:extLst>
              <a:ext uri="{FF2B5EF4-FFF2-40B4-BE49-F238E27FC236}">
                <a16:creationId xmlns:a16="http://schemas.microsoft.com/office/drawing/2014/main" id="{C8F34942-F8DC-424A-AEE5-F7B4D066B5B9}"/>
              </a:ext>
            </a:extLst>
          </p:cNvPr>
          <p:cNvSpPr txBox="1"/>
          <p:nvPr/>
        </p:nvSpPr>
        <p:spPr>
          <a:xfrm>
            <a:off x="312229" y="733607"/>
            <a:ext cx="6913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Funcionalidades das telas Login e Cadastro</a:t>
            </a:r>
            <a:endParaRPr kumimoji="0" lang="id-ID" sz="2000" i="1" strike="noStrike" kern="1200" cap="none" spc="0" normalizeH="0" baseline="0" noProof="0" dirty="0">
              <a:ln>
                <a:noFill/>
              </a:ln>
              <a:solidFill>
                <a:srgbClr val="26478D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5" name="Retângulo Arredondado 6">
            <a:extLst>
              <a:ext uri="{FF2B5EF4-FFF2-40B4-BE49-F238E27FC236}">
                <a16:creationId xmlns:a16="http://schemas.microsoft.com/office/drawing/2014/main" id="{DB9FA463-F6EA-4A28-AC5D-DD98292B336E}"/>
              </a:ext>
            </a:extLst>
          </p:cNvPr>
          <p:cNvSpPr/>
          <p:nvPr/>
        </p:nvSpPr>
        <p:spPr>
          <a:xfrm>
            <a:off x="300446" y="865418"/>
            <a:ext cx="11645748" cy="840841"/>
          </a:xfrm>
          <a:prstGeom prst="round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6" name="TextBox 67">
            <a:extLst>
              <a:ext uri="{FF2B5EF4-FFF2-40B4-BE49-F238E27FC236}">
                <a16:creationId xmlns:a16="http://schemas.microsoft.com/office/drawing/2014/main" id="{5C24C934-24BA-4BA2-B41C-906E3E614227}"/>
              </a:ext>
            </a:extLst>
          </p:cNvPr>
          <p:cNvSpPr txBox="1"/>
          <p:nvPr/>
        </p:nvSpPr>
        <p:spPr>
          <a:xfrm>
            <a:off x="312229" y="1120610"/>
            <a:ext cx="6913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Funcionalidades das telas Login e Cadastro</a:t>
            </a:r>
            <a:endParaRPr kumimoji="0" lang="id-ID" sz="2000" i="1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67" name="Agrupar 66">
            <a:extLst>
              <a:ext uri="{FF2B5EF4-FFF2-40B4-BE49-F238E27FC236}">
                <a16:creationId xmlns:a16="http://schemas.microsoft.com/office/drawing/2014/main" id="{7EB4A96A-CCB6-495B-BE13-3F7A8FCD6998}"/>
              </a:ext>
            </a:extLst>
          </p:cNvPr>
          <p:cNvGrpSpPr/>
          <p:nvPr/>
        </p:nvGrpSpPr>
        <p:grpSpPr>
          <a:xfrm>
            <a:off x="178345" y="1783554"/>
            <a:ext cx="11809734" cy="4384830"/>
            <a:chOff x="756025" y="1808395"/>
            <a:chExt cx="11678356" cy="4161039"/>
          </a:xfrm>
        </p:grpSpPr>
        <p:sp>
          <p:nvSpPr>
            <p:cNvPr id="68" name="Retângulo Arredondado 106">
              <a:extLst>
                <a:ext uri="{FF2B5EF4-FFF2-40B4-BE49-F238E27FC236}">
                  <a16:creationId xmlns:a16="http://schemas.microsoft.com/office/drawing/2014/main" id="{F4E7CF53-6E3F-4DB2-926B-07530EF9F0D9}"/>
                </a:ext>
              </a:extLst>
            </p:cNvPr>
            <p:cNvSpPr/>
            <p:nvPr/>
          </p:nvSpPr>
          <p:spPr>
            <a:xfrm>
              <a:off x="1329188" y="4289640"/>
              <a:ext cx="900370" cy="251628"/>
            </a:xfrm>
            <a:prstGeom prst="roundRect">
              <a:avLst/>
            </a:prstGeom>
            <a:solidFill>
              <a:srgbClr val="FFC000"/>
            </a:solidFill>
            <a:ln w="1905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cxnSp>
          <p:nvCxnSpPr>
            <p:cNvPr id="69" name="Conector: Angulado 68">
              <a:extLst>
                <a:ext uri="{FF2B5EF4-FFF2-40B4-BE49-F238E27FC236}">
                  <a16:creationId xmlns:a16="http://schemas.microsoft.com/office/drawing/2014/main" id="{8F65330F-97E5-451B-A5CE-D3BA60A87314}"/>
                </a:ext>
              </a:extLst>
            </p:cNvPr>
            <p:cNvCxnSpPr>
              <a:cxnSpLocks/>
              <a:stCxn id="68" idx="3"/>
              <a:endCxn id="84" idx="1"/>
            </p:cNvCxnSpPr>
            <p:nvPr/>
          </p:nvCxnSpPr>
          <p:spPr>
            <a:xfrm flipV="1">
              <a:off x="2229558" y="3040058"/>
              <a:ext cx="1343417" cy="1375397"/>
            </a:xfrm>
            <a:prstGeom prst="bentConnector3">
              <a:avLst>
                <a:gd name="adj1" fmla="val 50000"/>
              </a:avLst>
            </a:prstGeom>
            <a:noFill/>
            <a:ln w="1905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CB2185FE-CA03-4C9B-A961-D2CD4034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9717" y="2175242"/>
              <a:ext cx="660922" cy="660922"/>
            </a:xfrm>
            <a:prstGeom prst="rect">
              <a:avLst/>
            </a:prstGeom>
          </p:spPr>
        </p:pic>
        <p:pic>
          <p:nvPicPr>
            <p:cNvPr id="71" name="Picture 23">
              <a:extLst>
                <a:ext uri="{FF2B5EF4-FFF2-40B4-BE49-F238E27FC236}">
                  <a16:creationId xmlns:a16="http://schemas.microsoft.com/office/drawing/2014/main" id="{C4CA05C7-F353-4AF9-86BB-3E33C3166E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160088" y="3361664"/>
              <a:ext cx="469191" cy="469418"/>
            </a:xfrm>
            <a:prstGeom prst="rect">
              <a:avLst/>
            </a:prstGeom>
          </p:spPr>
        </p:pic>
        <p:pic>
          <p:nvPicPr>
            <p:cNvPr id="72" name="Picture 30">
              <a:extLst>
                <a:ext uri="{FF2B5EF4-FFF2-40B4-BE49-F238E27FC236}">
                  <a16:creationId xmlns:a16="http://schemas.microsoft.com/office/drawing/2014/main" id="{F21F6240-CA88-4EBE-8EC2-767193C365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52088" y="3361664"/>
              <a:ext cx="434115" cy="429672"/>
            </a:xfrm>
            <a:prstGeom prst="rect">
              <a:avLst/>
            </a:prstGeom>
          </p:spPr>
        </p:pic>
        <p:sp>
          <p:nvSpPr>
            <p:cNvPr id="73" name="Retângulo: Cantos Arredondados 72">
              <a:extLst>
                <a:ext uri="{FF2B5EF4-FFF2-40B4-BE49-F238E27FC236}">
                  <a16:creationId xmlns:a16="http://schemas.microsoft.com/office/drawing/2014/main" id="{EE840175-BD68-4907-845A-AF7616242F9D}"/>
                </a:ext>
              </a:extLst>
            </p:cNvPr>
            <p:cNvSpPr/>
            <p:nvPr/>
          </p:nvSpPr>
          <p:spPr>
            <a:xfrm>
              <a:off x="770452" y="2117087"/>
              <a:ext cx="1880046" cy="965970"/>
            </a:xfrm>
            <a:prstGeom prst="roundRect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 dirty="0">
                <a:solidFill>
                  <a:schemeClr val="tx2"/>
                </a:solidFill>
              </a:endParaRPr>
            </a:p>
          </p:txBody>
        </p:sp>
        <p:sp>
          <p:nvSpPr>
            <p:cNvPr id="74" name="CaixaDeTexto 73">
              <a:extLst>
                <a:ext uri="{FF2B5EF4-FFF2-40B4-BE49-F238E27FC236}">
                  <a16:creationId xmlns:a16="http://schemas.microsoft.com/office/drawing/2014/main" id="{F8275A90-D4DF-4669-8A5D-81A8B8A18294}"/>
                </a:ext>
              </a:extLst>
            </p:cNvPr>
            <p:cNvSpPr txBox="1"/>
            <p:nvPr/>
          </p:nvSpPr>
          <p:spPr>
            <a:xfrm>
              <a:off x="770452" y="2833678"/>
              <a:ext cx="1880046" cy="241980"/>
            </a:xfrm>
            <a:prstGeom prst="rect">
              <a:avLst/>
            </a:prstGeom>
            <a:noFill/>
          </p:spPr>
          <p:txBody>
            <a:bodyPr wrap="square" lIns="90000" tIns="36000" rIns="90000" bIns="36000" numCol="1" spcCol="151200" rtlCol="0">
              <a:spAutoFit/>
            </a:bodyPr>
            <a:lstStyle/>
            <a:p>
              <a:pPr algn="ctr"/>
              <a:r>
                <a:rPr lang="pt-BR" sz="1100" dirty="0"/>
                <a:t>Usuário</a:t>
              </a:r>
            </a:p>
          </p:txBody>
        </p:sp>
        <p:cxnSp>
          <p:nvCxnSpPr>
            <p:cNvPr id="75" name="Conector de Seta Reta 74">
              <a:extLst>
                <a:ext uri="{FF2B5EF4-FFF2-40B4-BE49-F238E27FC236}">
                  <a16:creationId xmlns:a16="http://schemas.microsoft.com/office/drawing/2014/main" id="{29898D4C-2FAA-4C7F-9A11-D28EE3B49609}"/>
                </a:ext>
              </a:extLst>
            </p:cNvPr>
            <p:cNvCxnSpPr>
              <a:cxnSpLocks/>
            </p:cNvCxnSpPr>
            <p:nvPr/>
          </p:nvCxnSpPr>
          <p:spPr>
            <a:xfrm>
              <a:off x="1580063" y="3572704"/>
              <a:ext cx="37234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tângulo: Cantos Arredondados 75">
              <a:extLst>
                <a:ext uri="{FF2B5EF4-FFF2-40B4-BE49-F238E27FC236}">
                  <a16:creationId xmlns:a16="http://schemas.microsoft.com/office/drawing/2014/main" id="{AEEEA3F8-E351-45CF-AD83-251CB1912D02}"/>
                </a:ext>
              </a:extLst>
            </p:cNvPr>
            <p:cNvSpPr/>
            <p:nvPr/>
          </p:nvSpPr>
          <p:spPr>
            <a:xfrm>
              <a:off x="1122252" y="3309477"/>
              <a:ext cx="1145637" cy="526453"/>
            </a:xfrm>
            <a:prstGeom prst="roundRect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77" name="Conector: Angulado 76">
              <a:extLst>
                <a:ext uri="{FF2B5EF4-FFF2-40B4-BE49-F238E27FC236}">
                  <a16:creationId xmlns:a16="http://schemas.microsoft.com/office/drawing/2014/main" id="{8F51D426-AE84-465B-BB99-A626C899FB50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756025" y="2600072"/>
              <a:ext cx="301000" cy="972632"/>
            </a:xfrm>
            <a:prstGeom prst="bentConnector3">
              <a:avLst>
                <a:gd name="adj1" fmla="val -42193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Fluxograma: Processo alternativo 25">
              <a:extLst>
                <a:ext uri="{FF2B5EF4-FFF2-40B4-BE49-F238E27FC236}">
                  <a16:creationId xmlns:a16="http://schemas.microsoft.com/office/drawing/2014/main" id="{89ED229F-3DDB-4E87-8F3F-9A4CB6BA8D0C}"/>
                </a:ext>
              </a:extLst>
            </p:cNvPr>
            <p:cNvSpPr/>
            <p:nvPr/>
          </p:nvSpPr>
          <p:spPr>
            <a:xfrm>
              <a:off x="804471" y="4755394"/>
              <a:ext cx="1880047" cy="509492"/>
            </a:xfrm>
            <a:prstGeom prst="flowChartAlternateProcess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200">
                <a:solidFill>
                  <a:schemeClr val="tx2"/>
                </a:solidFill>
              </a:endParaRPr>
            </a:p>
          </p:txBody>
        </p:sp>
        <p:pic>
          <p:nvPicPr>
            <p:cNvPr id="79" name="Picture 10" descr="Resultado de imagem para ícone cadeado png&quot;">
              <a:extLst>
                <a:ext uri="{FF2B5EF4-FFF2-40B4-BE49-F238E27FC236}">
                  <a16:creationId xmlns:a16="http://schemas.microsoft.com/office/drawing/2014/main" id="{356456FD-3354-41E6-BC2D-53204C34AF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563" y="4133798"/>
              <a:ext cx="509491" cy="509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0" name="Picture 12" descr="Resultado de imagem para ícone cadastro png&quot;">
              <a:extLst>
                <a:ext uri="{FF2B5EF4-FFF2-40B4-BE49-F238E27FC236}">
                  <a16:creationId xmlns:a16="http://schemas.microsoft.com/office/drawing/2014/main" id="{19DBA684-4BD3-4FA9-B049-C27F342DBE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5560" y="4816539"/>
              <a:ext cx="399498" cy="3994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1" name="Título 13">
              <a:extLst>
                <a:ext uri="{FF2B5EF4-FFF2-40B4-BE49-F238E27FC236}">
                  <a16:creationId xmlns:a16="http://schemas.microsoft.com/office/drawing/2014/main" id="{42DF46E2-C226-457D-974F-5D8F9E574319}"/>
                </a:ext>
              </a:extLst>
            </p:cNvPr>
            <p:cNvSpPr txBox="1">
              <a:spLocks/>
            </p:cNvSpPr>
            <p:nvPr/>
          </p:nvSpPr>
          <p:spPr>
            <a:xfrm>
              <a:off x="1444102" y="4913209"/>
              <a:ext cx="928827" cy="271917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914423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pt-BR" sz="1400" b="1" dirty="0"/>
                <a:t>Cadastro</a:t>
              </a:r>
            </a:p>
          </p:txBody>
        </p:sp>
        <p:sp>
          <p:nvSpPr>
            <p:cNvPr id="82" name="Título 13">
              <a:extLst>
                <a:ext uri="{FF2B5EF4-FFF2-40B4-BE49-F238E27FC236}">
                  <a16:creationId xmlns:a16="http://schemas.microsoft.com/office/drawing/2014/main" id="{FC3D7E4F-E20D-4CA8-93F4-CA6BBE8F3FF2}"/>
                </a:ext>
              </a:extLst>
            </p:cNvPr>
            <p:cNvSpPr txBox="1">
              <a:spLocks/>
            </p:cNvSpPr>
            <p:nvPr/>
          </p:nvSpPr>
          <p:spPr>
            <a:xfrm>
              <a:off x="1373997" y="4326510"/>
              <a:ext cx="889405" cy="167963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914423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pt-BR" sz="1400" b="1" dirty="0"/>
                <a:t>Login</a:t>
              </a:r>
            </a:p>
          </p:txBody>
        </p:sp>
        <p:sp>
          <p:nvSpPr>
            <p:cNvPr id="83" name="Retângulo Arredondado 106">
              <a:extLst>
                <a:ext uri="{FF2B5EF4-FFF2-40B4-BE49-F238E27FC236}">
                  <a16:creationId xmlns:a16="http://schemas.microsoft.com/office/drawing/2014/main" id="{DBB92598-9C8A-4C73-A586-FFFBA7AD0D10}"/>
                </a:ext>
              </a:extLst>
            </p:cNvPr>
            <p:cNvSpPr/>
            <p:nvPr/>
          </p:nvSpPr>
          <p:spPr>
            <a:xfrm>
              <a:off x="1389003" y="4866413"/>
              <a:ext cx="874749" cy="266145"/>
            </a:xfrm>
            <a:prstGeom prst="roundRect">
              <a:avLst/>
            </a:prstGeom>
            <a:noFill/>
            <a:ln w="1905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4" name="Fluxograma: Processo alternativo 25">
              <a:extLst>
                <a:ext uri="{FF2B5EF4-FFF2-40B4-BE49-F238E27FC236}">
                  <a16:creationId xmlns:a16="http://schemas.microsoft.com/office/drawing/2014/main" id="{1BB4E943-87BD-4757-AE5E-6BA3B76558DF}"/>
                </a:ext>
              </a:extLst>
            </p:cNvPr>
            <p:cNvSpPr/>
            <p:nvPr/>
          </p:nvSpPr>
          <p:spPr>
            <a:xfrm>
              <a:off x="3572975" y="2143485"/>
              <a:ext cx="1687191" cy="1793145"/>
            </a:xfrm>
            <a:prstGeom prst="flowChartAlternateProcess">
              <a:avLst/>
            </a:prstGeom>
            <a:noFill/>
            <a:ln w="9525" cmpd="sng">
              <a:solidFill>
                <a:srgbClr val="98288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b="1" dirty="0"/>
            </a:p>
          </p:txBody>
        </p:sp>
        <p:sp>
          <p:nvSpPr>
            <p:cNvPr id="85" name="CaixaDeTexto 84">
              <a:extLst>
                <a:ext uri="{FF2B5EF4-FFF2-40B4-BE49-F238E27FC236}">
                  <a16:creationId xmlns:a16="http://schemas.microsoft.com/office/drawing/2014/main" id="{C84D545B-FD91-4CCB-82DE-A18521CFFBDF}"/>
                </a:ext>
              </a:extLst>
            </p:cNvPr>
            <p:cNvSpPr txBox="1"/>
            <p:nvPr/>
          </p:nvSpPr>
          <p:spPr>
            <a:xfrm>
              <a:off x="7509112" y="1861859"/>
              <a:ext cx="2408361" cy="350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tx2"/>
                  </a:solidFill>
                  <a:latin typeface="Century Gothic" panose="020B0502020202020204" pitchFamily="34" charset="0"/>
                </a:rPr>
                <a:t>Acesso a Aplicação</a:t>
              </a:r>
            </a:p>
          </p:txBody>
        </p:sp>
        <p:cxnSp>
          <p:nvCxnSpPr>
            <p:cNvPr id="86" name="Conector reto 85">
              <a:extLst>
                <a:ext uri="{FF2B5EF4-FFF2-40B4-BE49-F238E27FC236}">
                  <a16:creationId xmlns:a16="http://schemas.microsoft.com/office/drawing/2014/main" id="{413C5D71-1237-4477-A3D2-14FD3B4037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07534" y="3841063"/>
              <a:ext cx="1" cy="23271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CaixaDeTexto 86">
              <a:extLst>
                <a:ext uri="{FF2B5EF4-FFF2-40B4-BE49-F238E27FC236}">
                  <a16:creationId xmlns:a16="http://schemas.microsoft.com/office/drawing/2014/main" id="{7B753121-4DC2-43EE-BA32-68E1E112FAE3}"/>
                </a:ext>
              </a:extLst>
            </p:cNvPr>
            <p:cNvSpPr txBox="1"/>
            <p:nvPr/>
          </p:nvSpPr>
          <p:spPr>
            <a:xfrm>
              <a:off x="5056581" y="5794203"/>
              <a:ext cx="1912588" cy="175231"/>
            </a:xfrm>
            <a:prstGeom prst="rect">
              <a:avLst/>
            </a:prstGeom>
            <a:noFill/>
          </p:spPr>
          <p:txBody>
            <a:bodyPr wrap="square" lIns="0" tIns="0" rIns="0" bIns="0" numCol="1" spcCol="151200" rtlCol="0">
              <a:spAutoFit/>
            </a:bodyPr>
            <a:lstStyle/>
            <a:p>
              <a:pPr algn="ctr"/>
              <a:endParaRPr lang="pt-BR" sz="1200" dirty="0">
                <a:latin typeface="Century Gothic" panose="020B0502020202020204" pitchFamily="34" charset="0"/>
              </a:endParaRPr>
            </a:p>
          </p:txBody>
        </p:sp>
        <p:sp>
          <p:nvSpPr>
            <p:cNvPr id="88" name="Balão de Fala: Retângulo com Cantos Arredondados 87">
              <a:extLst>
                <a:ext uri="{FF2B5EF4-FFF2-40B4-BE49-F238E27FC236}">
                  <a16:creationId xmlns:a16="http://schemas.microsoft.com/office/drawing/2014/main" id="{3CED3FF0-EB78-42DA-B7CB-FEE1CEE04E59}"/>
                </a:ext>
              </a:extLst>
            </p:cNvPr>
            <p:cNvSpPr/>
            <p:nvPr/>
          </p:nvSpPr>
          <p:spPr>
            <a:xfrm>
              <a:off x="10864817" y="2153974"/>
              <a:ext cx="1501679" cy="2340497"/>
            </a:xfrm>
            <a:prstGeom prst="wedgeRoundRectCallout">
              <a:avLst>
                <a:gd name="adj1" fmla="val -76147"/>
                <a:gd name="adj2" fmla="val -24114"/>
                <a:gd name="adj3" fmla="val 16667"/>
              </a:avLst>
            </a:prstGeom>
            <a:noFill/>
            <a:ln w="6350">
              <a:solidFill>
                <a:schemeClr val="accent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39CB33F-B51B-40B0-B102-F21DE6DB3439}"/>
                </a:ext>
              </a:extLst>
            </p:cNvPr>
            <p:cNvSpPr txBox="1"/>
            <p:nvPr/>
          </p:nvSpPr>
          <p:spPr>
            <a:xfrm>
              <a:off x="1325058" y="1808395"/>
              <a:ext cx="7684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algn="ctr">
                <a:defRPr>
                  <a:solidFill>
                    <a:schemeClr val="tx2"/>
                  </a:solidFill>
                  <a:latin typeface="Century Gothic" panose="020B0502020202020204" pitchFamily="34" charset="0"/>
                </a:defRPr>
              </a:lvl1pPr>
            </a:lstStyle>
            <a:p>
              <a:r>
                <a:rPr lang="pt-BR" dirty="0"/>
                <a:t>Início</a:t>
              </a:r>
            </a:p>
          </p:txBody>
        </p:sp>
        <p:sp>
          <p:nvSpPr>
            <p:cNvPr id="90" name="Balão de Fala: Retângulo com Cantos Arredondados 89">
              <a:extLst>
                <a:ext uri="{FF2B5EF4-FFF2-40B4-BE49-F238E27FC236}">
                  <a16:creationId xmlns:a16="http://schemas.microsoft.com/office/drawing/2014/main" id="{8B89A537-D899-4E00-A112-14650334844C}"/>
                </a:ext>
              </a:extLst>
            </p:cNvPr>
            <p:cNvSpPr/>
            <p:nvPr/>
          </p:nvSpPr>
          <p:spPr>
            <a:xfrm>
              <a:off x="10579335" y="4723670"/>
              <a:ext cx="1855046" cy="379078"/>
            </a:xfrm>
            <a:prstGeom prst="wedgeRoundRectCallout">
              <a:avLst>
                <a:gd name="adj1" fmla="val -53421"/>
                <a:gd name="adj2" fmla="val -13215"/>
                <a:gd name="adj3" fmla="val 16667"/>
              </a:avLst>
            </a:prstGeom>
            <a:noFill/>
            <a:ln w="6350"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91" name="Balão de Fala: Retângulo com Cantos Arredondados 90">
              <a:extLst>
                <a:ext uri="{FF2B5EF4-FFF2-40B4-BE49-F238E27FC236}">
                  <a16:creationId xmlns:a16="http://schemas.microsoft.com/office/drawing/2014/main" id="{A60F4CF2-E1DC-4DEE-AF2C-AEB5A3CE5995}"/>
                </a:ext>
              </a:extLst>
            </p:cNvPr>
            <p:cNvSpPr/>
            <p:nvPr/>
          </p:nvSpPr>
          <p:spPr>
            <a:xfrm>
              <a:off x="10885803" y="2318111"/>
              <a:ext cx="1453239" cy="227940"/>
            </a:xfrm>
            <a:prstGeom prst="wedgeRoundRectCallout">
              <a:avLst>
                <a:gd name="adj1" fmla="val -53421"/>
                <a:gd name="adj2" fmla="val -13215"/>
                <a:gd name="adj3" fmla="val 16667"/>
              </a:avLst>
            </a:prstGeom>
            <a:noFill/>
            <a:ln w="6350"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rgbClr val="212529"/>
                  </a:solidFill>
                  <a:latin typeface="-apple-system"/>
                </a:rPr>
                <a:t>Menu Prevenção</a:t>
              </a:r>
            </a:p>
          </p:txBody>
        </p:sp>
        <p:sp>
          <p:nvSpPr>
            <p:cNvPr id="92" name="Fluxograma: Processo alternativo 25">
              <a:extLst>
                <a:ext uri="{FF2B5EF4-FFF2-40B4-BE49-F238E27FC236}">
                  <a16:creationId xmlns:a16="http://schemas.microsoft.com/office/drawing/2014/main" id="{9E3FD992-295B-44EB-A546-09301462C75C}"/>
                </a:ext>
              </a:extLst>
            </p:cNvPr>
            <p:cNvSpPr/>
            <p:nvPr/>
          </p:nvSpPr>
          <p:spPr>
            <a:xfrm>
              <a:off x="802547" y="4133797"/>
              <a:ext cx="1880047" cy="509492"/>
            </a:xfrm>
            <a:prstGeom prst="flowChartAlternateProcess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200">
                <a:solidFill>
                  <a:schemeClr val="tx2"/>
                </a:solidFill>
              </a:endParaRPr>
            </a:p>
          </p:txBody>
        </p:sp>
      </p:grpSp>
      <p:pic>
        <p:nvPicPr>
          <p:cNvPr id="93" name="Imagem 92">
            <a:extLst>
              <a:ext uri="{FF2B5EF4-FFF2-40B4-BE49-F238E27FC236}">
                <a16:creationId xmlns:a16="http://schemas.microsoft.com/office/drawing/2014/main" id="{6B17E5F2-DEC4-4F85-98C2-D437AF3D30E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94360" y="2170131"/>
            <a:ext cx="1565832" cy="15839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4" name="Imagem 93">
            <a:extLst>
              <a:ext uri="{FF2B5EF4-FFF2-40B4-BE49-F238E27FC236}">
                <a16:creationId xmlns:a16="http://schemas.microsoft.com/office/drawing/2014/main" id="{35ECFA53-F246-4D14-B477-EE5AE4A7EE2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68530" y="4212968"/>
            <a:ext cx="1671553" cy="17701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95" name="Conector reto 94">
            <a:extLst>
              <a:ext uri="{FF2B5EF4-FFF2-40B4-BE49-F238E27FC236}">
                <a16:creationId xmlns:a16="http://schemas.microsoft.com/office/drawing/2014/main" id="{E03EA7DE-752A-4209-9A52-5DDAB62BCB81}"/>
              </a:ext>
            </a:extLst>
          </p:cNvPr>
          <p:cNvCxnSpPr>
            <a:cxnSpLocks/>
            <a:stCxn id="104" idx="0"/>
            <a:endCxn id="84" idx="2"/>
          </p:cNvCxnSpPr>
          <p:nvPr/>
        </p:nvCxnSpPr>
        <p:spPr>
          <a:xfrm flipH="1" flipV="1">
            <a:off x="3880071" y="4026251"/>
            <a:ext cx="4766" cy="167543"/>
          </a:xfrm>
          <a:prstGeom prst="line">
            <a:avLst/>
          </a:prstGeom>
          <a:ln w="19050" cap="flat" cmpd="sng" algn="ctr">
            <a:solidFill>
              <a:srgbClr val="0070C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96" name="Agrupar 95">
            <a:extLst>
              <a:ext uri="{FF2B5EF4-FFF2-40B4-BE49-F238E27FC236}">
                <a16:creationId xmlns:a16="http://schemas.microsoft.com/office/drawing/2014/main" id="{F342133E-36B7-4004-9500-57624B521A90}"/>
              </a:ext>
            </a:extLst>
          </p:cNvPr>
          <p:cNvGrpSpPr/>
          <p:nvPr/>
        </p:nvGrpSpPr>
        <p:grpSpPr>
          <a:xfrm>
            <a:off x="4356202" y="2144129"/>
            <a:ext cx="7647708" cy="4423206"/>
            <a:chOff x="5056581" y="2374066"/>
            <a:chExt cx="7190431" cy="4197205"/>
          </a:xfrm>
        </p:grpSpPr>
        <p:pic>
          <p:nvPicPr>
            <p:cNvPr id="97" name="Imagem 96">
              <a:extLst>
                <a:ext uri="{FF2B5EF4-FFF2-40B4-BE49-F238E27FC236}">
                  <a16:creationId xmlns:a16="http://schemas.microsoft.com/office/drawing/2014/main" id="{83730B4C-F72B-4B55-84A2-D8FB78F726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668165" y="2673767"/>
              <a:ext cx="193706" cy="19151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98" name="Retângulo 97">
              <a:extLst>
                <a:ext uri="{FF2B5EF4-FFF2-40B4-BE49-F238E27FC236}">
                  <a16:creationId xmlns:a16="http://schemas.microsoft.com/office/drawing/2014/main" id="{8897AD39-8F4B-464D-98D4-51267A922289}"/>
                </a:ext>
              </a:extLst>
            </p:cNvPr>
            <p:cNvSpPr/>
            <p:nvPr/>
          </p:nvSpPr>
          <p:spPr>
            <a:xfrm>
              <a:off x="7167226" y="2374066"/>
              <a:ext cx="3053898" cy="4197205"/>
            </a:xfrm>
            <a:prstGeom prst="rect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99" name="Retângulo: Cantos Arredondados 98">
              <a:extLst>
                <a:ext uri="{FF2B5EF4-FFF2-40B4-BE49-F238E27FC236}">
                  <a16:creationId xmlns:a16="http://schemas.microsoft.com/office/drawing/2014/main" id="{C82B0F52-CC84-42C5-9DE9-542BA1DCB888}"/>
                </a:ext>
              </a:extLst>
            </p:cNvPr>
            <p:cNvSpPr/>
            <p:nvPr/>
          </p:nvSpPr>
          <p:spPr>
            <a:xfrm>
              <a:off x="5688621" y="2592542"/>
              <a:ext cx="907775" cy="33951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16950C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sz="1000" b="1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Aprovado</a:t>
              </a:r>
            </a:p>
          </p:txBody>
        </p:sp>
        <p:cxnSp>
          <p:nvCxnSpPr>
            <p:cNvPr id="100" name="Conector: Angulado 99">
              <a:extLst>
                <a:ext uri="{FF2B5EF4-FFF2-40B4-BE49-F238E27FC236}">
                  <a16:creationId xmlns:a16="http://schemas.microsoft.com/office/drawing/2014/main" id="{963F60A9-5F65-4CC2-83F0-45E53AB2FF89}"/>
                </a:ext>
              </a:extLst>
            </p:cNvPr>
            <p:cNvCxnSpPr>
              <a:cxnSpLocks/>
              <a:stCxn id="84" idx="3"/>
              <a:endCxn id="99" idx="1"/>
            </p:cNvCxnSpPr>
            <p:nvPr/>
          </p:nvCxnSpPr>
          <p:spPr>
            <a:xfrm flipV="1">
              <a:off x="5410996" y="2762297"/>
              <a:ext cx="277625" cy="501206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de Seta Reta 100">
              <a:extLst>
                <a:ext uri="{FF2B5EF4-FFF2-40B4-BE49-F238E27FC236}">
                  <a16:creationId xmlns:a16="http://schemas.microsoft.com/office/drawing/2014/main" id="{2F26552E-A260-4682-ABCA-1BC6B901B725}"/>
                </a:ext>
              </a:extLst>
            </p:cNvPr>
            <p:cNvCxnSpPr>
              <a:cxnSpLocks/>
              <a:stCxn id="97" idx="3"/>
            </p:cNvCxnSpPr>
            <p:nvPr/>
          </p:nvCxnSpPr>
          <p:spPr>
            <a:xfrm>
              <a:off x="6861871" y="2769526"/>
              <a:ext cx="28040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CaixaDeTexto 101">
              <a:extLst>
                <a:ext uri="{FF2B5EF4-FFF2-40B4-BE49-F238E27FC236}">
                  <a16:creationId xmlns:a16="http://schemas.microsoft.com/office/drawing/2014/main" id="{608B6E84-0E22-4CD0-B62E-8C9FDD1B2FD1}"/>
                </a:ext>
              </a:extLst>
            </p:cNvPr>
            <p:cNvSpPr txBox="1"/>
            <p:nvPr/>
          </p:nvSpPr>
          <p:spPr>
            <a:xfrm>
              <a:off x="5056581" y="5794203"/>
              <a:ext cx="1912588" cy="175231"/>
            </a:xfrm>
            <a:prstGeom prst="rect">
              <a:avLst/>
            </a:prstGeom>
            <a:noFill/>
          </p:spPr>
          <p:txBody>
            <a:bodyPr wrap="square" lIns="0" tIns="0" rIns="0" bIns="0" numCol="1" spcCol="151200" rtlCol="0">
              <a:spAutoFit/>
            </a:bodyPr>
            <a:lstStyle/>
            <a:p>
              <a:pPr algn="ctr"/>
              <a:endParaRPr lang="pt-BR" sz="1200" dirty="0">
                <a:latin typeface="Century Gothic" panose="020B0502020202020204" pitchFamily="34" charset="0"/>
              </a:endParaRPr>
            </a:p>
          </p:txBody>
        </p:sp>
        <p:sp>
          <p:nvSpPr>
            <p:cNvPr id="103" name="CaixaDeTexto 102">
              <a:extLst>
                <a:ext uri="{FF2B5EF4-FFF2-40B4-BE49-F238E27FC236}">
                  <a16:creationId xmlns:a16="http://schemas.microsoft.com/office/drawing/2014/main" id="{702689BE-D79C-4B0B-9F92-2F8BD0EEB479}"/>
                </a:ext>
              </a:extLst>
            </p:cNvPr>
            <p:cNvSpPr txBox="1"/>
            <p:nvPr/>
          </p:nvSpPr>
          <p:spPr>
            <a:xfrm>
              <a:off x="10358772" y="5039878"/>
              <a:ext cx="1888240" cy="153327"/>
            </a:xfrm>
            <a:prstGeom prst="rect">
              <a:avLst/>
            </a:prstGeom>
            <a:noFill/>
          </p:spPr>
          <p:txBody>
            <a:bodyPr wrap="square" lIns="0" tIns="0" rIns="0" bIns="0" numCol="1" spcCol="151200" rtlCol="0">
              <a:spAutoFit/>
            </a:bodyPr>
            <a:lstStyle/>
            <a:p>
              <a:pPr algn="ctr"/>
              <a:r>
                <a:rPr lang="pt-BR" sz="1050" b="0" i="0" dirty="0">
                  <a:solidFill>
                    <a:srgbClr val="212529"/>
                  </a:solidFill>
                  <a:effectLst/>
                  <a:latin typeface="-apple-system"/>
                </a:rPr>
                <a:t>Painel Coronavírus</a:t>
              </a:r>
            </a:p>
          </p:txBody>
        </p:sp>
      </p:grpSp>
      <p:sp>
        <p:nvSpPr>
          <p:cNvPr id="104" name="Fluxograma: Processo alternativo 25">
            <a:extLst>
              <a:ext uri="{FF2B5EF4-FFF2-40B4-BE49-F238E27FC236}">
                <a16:creationId xmlns:a16="http://schemas.microsoft.com/office/drawing/2014/main" id="{4698DC2F-25E8-4E23-A6A6-51CCADC8579A}"/>
              </a:ext>
            </a:extLst>
          </p:cNvPr>
          <p:cNvSpPr/>
          <p:nvPr/>
        </p:nvSpPr>
        <p:spPr>
          <a:xfrm>
            <a:off x="2987593" y="4193794"/>
            <a:ext cx="1794488" cy="1889698"/>
          </a:xfrm>
          <a:prstGeom prst="flowChartAlternateProcess">
            <a:avLst/>
          </a:prstGeom>
          <a:noFill/>
          <a:ln w="9525" cmpd="sng">
            <a:solidFill>
              <a:srgbClr val="98288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pic>
        <p:nvPicPr>
          <p:cNvPr id="105" name="Imagem 104">
            <a:extLst>
              <a:ext uri="{FF2B5EF4-FFF2-40B4-BE49-F238E27FC236}">
                <a16:creationId xmlns:a16="http://schemas.microsoft.com/office/drawing/2014/main" id="{A501D89C-F2E9-48DE-9826-53BC8F0880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85893" y="2152573"/>
            <a:ext cx="3415511" cy="4406317"/>
          </a:xfrm>
          <a:prstGeom prst="rect">
            <a:avLst/>
          </a:prstGeom>
        </p:spPr>
      </p:pic>
      <p:sp>
        <p:nvSpPr>
          <p:cNvPr id="106" name="CaixaDeTexto 105">
            <a:extLst>
              <a:ext uri="{FF2B5EF4-FFF2-40B4-BE49-F238E27FC236}">
                <a16:creationId xmlns:a16="http://schemas.microsoft.com/office/drawing/2014/main" id="{1FCCF8B2-A53A-40B3-89E0-E9AE8C01D8BE}"/>
              </a:ext>
            </a:extLst>
          </p:cNvPr>
          <p:cNvSpPr txBox="1"/>
          <p:nvPr/>
        </p:nvSpPr>
        <p:spPr>
          <a:xfrm>
            <a:off x="10425350" y="2518365"/>
            <a:ext cx="1469587" cy="530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BR" sz="1050" dirty="0">
                <a:solidFill>
                  <a:srgbClr val="212529"/>
                </a:solidFill>
                <a:latin typeface="-apple-system"/>
              </a:rPr>
              <a:t>Cadastrar</a:t>
            </a:r>
            <a:r>
              <a:rPr lang="pt-BR" b="0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pt-BR" sz="1050" dirty="0">
                <a:solidFill>
                  <a:srgbClr val="212529"/>
                </a:solidFill>
                <a:latin typeface="-apple-system"/>
              </a:rPr>
              <a:t>carteira de vacina</a:t>
            </a:r>
          </a:p>
        </p:txBody>
      </p:sp>
      <p:sp>
        <p:nvSpPr>
          <p:cNvPr id="107" name="CaixaDeTexto 106">
            <a:extLst>
              <a:ext uri="{FF2B5EF4-FFF2-40B4-BE49-F238E27FC236}">
                <a16:creationId xmlns:a16="http://schemas.microsoft.com/office/drawing/2014/main" id="{314862CF-C612-45C8-8244-09AEA8E10DA7}"/>
              </a:ext>
            </a:extLst>
          </p:cNvPr>
          <p:cNvSpPr txBox="1"/>
          <p:nvPr/>
        </p:nvSpPr>
        <p:spPr>
          <a:xfrm>
            <a:off x="10425350" y="3007491"/>
            <a:ext cx="1804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BR" sz="1050" dirty="0">
                <a:solidFill>
                  <a:srgbClr val="212529"/>
                </a:solidFill>
                <a:latin typeface="-apple-system"/>
              </a:rPr>
              <a:t>Reportar</a:t>
            </a:r>
            <a:r>
              <a:rPr lang="pt-BR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pt-BR" sz="1050" dirty="0">
                <a:solidFill>
                  <a:srgbClr val="212529"/>
                </a:solidFill>
                <a:latin typeface="-apple-system"/>
              </a:rPr>
              <a:t>caso positivo</a:t>
            </a:r>
          </a:p>
        </p:txBody>
      </p:sp>
      <p:sp>
        <p:nvSpPr>
          <p:cNvPr id="108" name="CaixaDeTexto 107">
            <a:extLst>
              <a:ext uri="{FF2B5EF4-FFF2-40B4-BE49-F238E27FC236}">
                <a16:creationId xmlns:a16="http://schemas.microsoft.com/office/drawing/2014/main" id="{4FF766F7-17B3-4C1F-855E-0B0EDBF2C961}"/>
              </a:ext>
            </a:extLst>
          </p:cNvPr>
          <p:cNvSpPr txBox="1"/>
          <p:nvPr/>
        </p:nvSpPr>
        <p:spPr>
          <a:xfrm>
            <a:off x="10413993" y="3352891"/>
            <a:ext cx="1574086" cy="530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BR" sz="1050" dirty="0">
                <a:solidFill>
                  <a:srgbClr val="212529"/>
                </a:solidFill>
                <a:latin typeface="-apple-system"/>
              </a:rPr>
              <a:t>Mapear</a:t>
            </a:r>
            <a:r>
              <a:rPr lang="pt-BR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pt-BR" sz="1050" dirty="0">
                <a:solidFill>
                  <a:srgbClr val="212529"/>
                </a:solidFill>
                <a:latin typeface="-apple-system"/>
              </a:rPr>
              <a:t>riscos nas proximidades</a:t>
            </a:r>
          </a:p>
        </p:txBody>
      </p:sp>
      <p:sp>
        <p:nvSpPr>
          <p:cNvPr id="109" name="Balão de Fala: Retângulo com Cantos Arredondados 108">
            <a:extLst>
              <a:ext uri="{FF2B5EF4-FFF2-40B4-BE49-F238E27FC236}">
                <a16:creationId xmlns:a16="http://schemas.microsoft.com/office/drawing/2014/main" id="{90E9600B-C23C-43EB-B354-FE530C4D9087}"/>
              </a:ext>
            </a:extLst>
          </p:cNvPr>
          <p:cNvSpPr/>
          <p:nvPr/>
        </p:nvSpPr>
        <p:spPr>
          <a:xfrm>
            <a:off x="10172956" y="5296879"/>
            <a:ext cx="1824819" cy="399466"/>
          </a:xfrm>
          <a:prstGeom prst="wedgeRoundRectCallout">
            <a:avLst>
              <a:gd name="adj1" fmla="val -53421"/>
              <a:gd name="adj2" fmla="val -13215"/>
              <a:gd name="adj3" fmla="val 16667"/>
            </a:avLst>
          </a:prstGeom>
          <a:noFill/>
          <a:ln w="6350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dirty="0">
                <a:solidFill>
                  <a:srgbClr val="212529"/>
                </a:solidFill>
                <a:latin typeface="-apple-system"/>
              </a:rPr>
              <a:t>Dicas de Prevenção à COVID</a:t>
            </a:r>
          </a:p>
        </p:txBody>
      </p:sp>
      <p:cxnSp>
        <p:nvCxnSpPr>
          <p:cNvPr id="110" name="Conector: Angulado 109">
            <a:extLst>
              <a:ext uri="{FF2B5EF4-FFF2-40B4-BE49-F238E27FC236}">
                <a16:creationId xmlns:a16="http://schemas.microsoft.com/office/drawing/2014/main" id="{96F88E27-9780-4967-AC8A-D8D4E991F2FB}"/>
              </a:ext>
            </a:extLst>
          </p:cNvPr>
          <p:cNvCxnSpPr>
            <a:cxnSpLocks/>
            <a:stCxn id="78" idx="3"/>
          </p:cNvCxnSpPr>
          <p:nvPr/>
        </p:nvCxnSpPr>
        <p:spPr>
          <a:xfrm flipV="1">
            <a:off x="2128533" y="4770916"/>
            <a:ext cx="817062" cy="386581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Espaço Reservado para o Número do Slide 20">
            <a:extLst>
              <a:ext uri="{FF2B5EF4-FFF2-40B4-BE49-F238E27FC236}">
                <a16:creationId xmlns:a16="http://schemas.microsoft.com/office/drawing/2014/main" id="{2A07F78E-FBAB-4C53-B92C-A594259E9A2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flipH="1">
            <a:off x="10652139" y="6416226"/>
            <a:ext cx="1374648" cy="441773"/>
          </a:xfrm>
        </p:spPr>
        <p:txBody>
          <a:bodyPr rtlCol="0"/>
          <a:lstStyle/>
          <a:p>
            <a:pPr rtl="0"/>
            <a:fld id="{8C2E478F-E849-4A8C-AF1F-CBCC78A7CBFA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6058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tângulo Arredondado 6">
            <a:extLst>
              <a:ext uri="{FF2B5EF4-FFF2-40B4-BE49-F238E27FC236}">
                <a16:creationId xmlns:a16="http://schemas.microsoft.com/office/drawing/2014/main" id="{A03A61FF-BA16-4C6B-8C0D-A738E47713F3}"/>
              </a:ext>
            </a:extLst>
          </p:cNvPr>
          <p:cNvSpPr/>
          <p:nvPr/>
        </p:nvSpPr>
        <p:spPr>
          <a:xfrm>
            <a:off x="300446" y="865418"/>
            <a:ext cx="11645748" cy="840841"/>
          </a:xfrm>
          <a:prstGeom prst="round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3" name="Retângulo: Cantos Arredondados 122">
            <a:extLst>
              <a:ext uri="{FF2B5EF4-FFF2-40B4-BE49-F238E27FC236}">
                <a16:creationId xmlns:a16="http://schemas.microsoft.com/office/drawing/2014/main" id="{C91E1CBA-9C39-4030-B412-64D9A87975A7}"/>
              </a:ext>
            </a:extLst>
          </p:cNvPr>
          <p:cNvSpPr/>
          <p:nvPr/>
        </p:nvSpPr>
        <p:spPr>
          <a:xfrm>
            <a:off x="7614075" y="3599968"/>
            <a:ext cx="1665428" cy="1004728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16950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 sz="14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4" name="Retângulo: Cantos Arredondados 123">
            <a:extLst>
              <a:ext uri="{FF2B5EF4-FFF2-40B4-BE49-F238E27FC236}">
                <a16:creationId xmlns:a16="http://schemas.microsoft.com/office/drawing/2014/main" id="{3910F5FC-3773-4CFB-AFDF-8CF8EAA1E8CF}"/>
              </a:ext>
            </a:extLst>
          </p:cNvPr>
          <p:cNvSpPr/>
          <p:nvPr/>
        </p:nvSpPr>
        <p:spPr>
          <a:xfrm>
            <a:off x="5278099" y="3881906"/>
            <a:ext cx="1507689" cy="44085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400" b="1" dirty="0">
                <a:solidFill>
                  <a:schemeClr val="tx1"/>
                </a:solidFill>
                <a:latin typeface="Century Gothic" panose="020B0502020202020204" pitchFamily="34" charset="0"/>
              </a:rPr>
              <a:t>API</a:t>
            </a:r>
          </a:p>
        </p:txBody>
      </p:sp>
      <p:cxnSp>
        <p:nvCxnSpPr>
          <p:cNvPr id="125" name="Conector de Seta Reta 124">
            <a:extLst>
              <a:ext uri="{FF2B5EF4-FFF2-40B4-BE49-F238E27FC236}">
                <a16:creationId xmlns:a16="http://schemas.microsoft.com/office/drawing/2014/main" id="{BAA1E992-05F1-41E7-8078-1B6AD0862D6D}"/>
              </a:ext>
            </a:extLst>
          </p:cNvPr>
          <p:cNvCxnSpPr>
            <a:cxnSpLocks/>
            <a:stCxn id="124" idx="3"/>
            <a:endCxn id="123" idx="1"/>
          </p:cNvCxnSpPr>
          <p:nvPr/>
        </p:nvCxnSpPr>
        <p:spPr>
          <a:xfrm>
            <a:off x="6785788" y="4102332"/>
            <a:ext cx="8282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Conector de Seta Reta 125">
            <a:extLst>
              <a:ext uri="{FF2B5EF4-FFF2-40B4-BE49-F238E27FC236}">
                <a16:creationId xmlns:a16="http://schemas.microsoft.com/office/drawing/2014/main" id="{4718D04F-14E4-4A15-99B3-4804161F3E12}"/>
              </a:ext>
            </a:extLst>
          </p:cNvPr>
          <p:cNvCxnSpPr>
            <a:cxnSpLocks/>
            <a:stCxn id="137" idx="4"/>
            <a:endCxn id="141" idx="1"/>
          </p:cNvCxnSpPr>
          <p:nvPr/>
        </p:nvCxnSpPr>
        <p:spPr>
          <a:xfrm flipV="1">
            <a:off x="6349779" y="2513853"/>
            <a:ext cx="3518466" cy="29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ector: Angulado 126">
            <a:extLst>
              <a:ext uri="{FF2B5EF4-FFF2-40B4-BE49-F238E27FC236}">
                <a16:creationId xmlns:a16="http://schemas.microsoft.com/office/drawing/2014/main" id="{36A0BE68-5888-44E2-B818-845C4490C10F}"/>
              </a:ext>
            </a:extLst>
          </p:cNvPr>
          <p:cNvCxnSpPr>
            <a:cxnSpLocks/>
            <a:stCxn id="134" idx="3"/>
            <a:endCxn id="142" idx="1"/>
          </p:cNvCxnSpPr>
          <p:nvPr/>
        </p:nvCxnSpPr>
        <p:spPr>
          <a:xfrm flipV="1">
            <a:off x="9395996" y="4102332"/>
            <a:ext cx="489190" cy="907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AEE6505E-3EDC-4D93-A1A5-2D1A95010675}"/>
              </a:ext>
            </a:extLst>
          </p:cNvPr>
          <p:cNvSpPr/>
          <p:nvPr/>
        </p:nvSpPr>
        <p:spPr>
          <a:xfrm>
            <a:off x="4061435" y="3465073"/>
            <a:ext cx="1323898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200" b="0" i="0" dirty="0">
                <a:solidFill>
                  <a:srgbClr val="212529"/>
                </a:solidFill>
                <a:effectLst/>
                <a:latin typeface="-apple-system"/>
              </a:rPr>
              <a:t> Requisição  ao Site do Ministério da Saúde</a:t>
            </a:r>
          </a:p>
        </p:txBody>
      </p:sp>
      <p:sp>
        <p:nvSpPr>
          <p:cNvPr id="129" name="Retângulo 128">
            <a:extLst>
              <a:ext uri="{FF2B5EF4-FFF2-40B4-BE49-F238E27FC236}">
                <a16:creationId xmlns:a16="http://schemas.microsoft.com/office/drawing/2014/main" id="{5C5CC278-E8AD-4941-A37E-9889016EB270}"/>
              </a:ext>
            </a:extLst>
          </p:cNvPr>
          <p:cNvSpPr/>
          <p:nvPr/>
        </p:nvSpPr>
        <p:spPr>
          <a:xfrm>
            <a:off x="757528" y="2869679"/>
            <a:ext cx="12189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</a:rPr>
              <a:t>Usuários cadastrados </a:t>
            </a:r>
          </a:p>
        </p:txBody>
      </p:sp>
      <p:sp>
        <p:nvSpPr>
          <p:cNvPr id="130" name="Retângulo 129">
            <a:extLst>
              <a:ext uri="{FF2B5EF4-FFF2-40B4-BE49-F238E27FC236}">
                <a16:creationId xmlns:a16="http://schemas.microsoft.com/office/drawing/2014/main" id="{B8058382-E4DC-409E-B5BE-D7D71CAA6EE4}"/>
              </a:ext>
            </a:extLst>
          </p:cNvPr>
          <p:cNvSpPr/>
          <p:nvPr/>
        </p:nvSpPr>
        <p:spPr>
          <a:xfrm>
            <a:off x="242820" y="1706260"/>
            <a:ext cx="11690100" cy="4968860"/>
          </a:xfrm>
          <a:prstGeom prst="rect">
            <a:avLst/>
          </a:prstGeom>
          <a:noFill/>
          <a:ln w="6350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1" name="TextBox 67">
            <a:extLst>
              <a:ext uri="{FF2B5EF4-FFF2-40B4-BE49-F238E27FC236}">
                <a16:creationId xmlns:a16="http://schemas.microsoft.com/office/drawing/2014/main" id="{AABCAD25-DF45-4F61-965E-1D72CD0333DE}"/>
              </a:ext>
            </a:extLst>
          </p:cNvPr>
          <p:cNvSpPr txBox="1"/>
          <p:nvPr/>
        </p:nvSpPr>
        <p:spPr>
          <a:xfrm>
            <a:off x="388390" y="1124431"/>
            <a:ext cx="6913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Funcionalidades da tela principal</a:t>
            </a:r>
            <a:endParaRPr kumimoji="0" lang="id-ID" sz="2000" i="1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pic>
        <p:nvPicPr>
          <p:cNvPr id="132" name="Imagem 131">
            <a:extLst>
              <a:ext uri="{FF2B5EF4-FFF2-40B4-BE49-F238E27FC236}">
                <a16:creationId xmlns:a16="http://schemas.microsoft.com/office/drawing/2014/main" id="{3F39B4F6-12B0-4C91-85B5-3B6D00D49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71" y="2066141"/>
            <a:ext cx="3611597" cy="4583057"/>
          </a:xfrm>
          <a:prstGeom prst="rect">
            <a:avLst/>
          </a:prstGeom>
        </p:spPr>
      </p:pic>
      <p:sp>
        <p:nvSpPr>
          <p:cNvPr id="133" name="Retângulo 132">
            <a:extLst>
              <a:ext uri="{FF2B5EF4-FFF2-40B4-BE49-F238E27FC236}">
                <a16:creationId xmlns:a16="http://schemas.microsoft.com/office/drawing/2014/main" id="{59CF420F-C26D-480B-886A-296812EB2D99}"/>
              </a:ext>
            </a:extLst>
          </p:cNvPr>
          <p:cNvSpPr/>
          <p:nvPr/>
        </p:nvSpPr>
        <p:spPr>
          <a:xfrm>
            <a:off x="423085" y="2062973"/>
            <a:ext cx="3671165" cy="4583057"/>
          </a:xfrm>
          <a:prstGeom prst="rect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dirty="0"/>
          </a:p>
        </p:txBody>
      </p:sp>
      <p:sp>
        <p:nvSpPr>
          <p:cNvPr id="134" name="Retângulo 133">
            <a:extLst>
              <a:ext uri="{FF2B5EF4-FFF2-40B4-BE49-F238E27FC236}">
                <a16:creationId xmlns:a16="http://schemas.microsoft.com/office/drawing/2014/main" id="{BB41A420-7600-4EA4-9546-C6C308B81F86}"/>
              </a:ext>
            </a:extLst>
          </p:cNvPr>
          <p:cNvSpPr/>
          <p:nvPr/>
        </p:nvSpPr>
        <p:spPr>
          <a:xfrm>
            <a:off x="7552039" y="3788240"/>
            <a:ext cx="1843957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200" b="0" i="0" dirty="0">
                <a:solidFill>
                  <a:srgbClr val="212529"/>
                </a:solidFill>
                <a:effectLst/>
                <a:latin typeface="-apple-system"/>
              </a:rPr>
              <a:t>Retorna os números da Covid no Brasil e Santa Catarina</a:t>
            </a:r>
          </a:p>
        </p:txBody>
      </p:sp>
      <p:cxnSp>
        <p:nvCxnSpPr>
          <p:cNvPr id="135" name="Conector de Seta Reta 134">
            <a:extLst>
              <a:ext uri="{FF2B5EF4-FFF2-40B4-BE49-F238E27FC236}">
                <a16:creationId xmlns:a16="http://schemas.microsoft.com/office/drawing/2014/main" id="{8002512C-CFD0-4D93-9BE8-8BFEC683F305}"/>
              </a:ext>
            </a:extLst>
          </p:cNvPr>
          <p:cNvCxnSpPr>
            <a:cxnSpLocks/>
            <a:endCxn id="124" idx="1"/>
          </p:cNvCxnSpPr>
          <p:nvPr/>
        </p:nvCxnSpPr>
        <p:spPr>
          <a:xfrm>
            <a:off x="4111826" y="4089396"/>
            <a:ext cx="1166273" cy="12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Retângulo 135">
            <a:extLst>
              <a:ext uri="{FF2B5EF4-FFF2-40B4-BE49-F238E27FC236}">
                <a16:creationId xmlns:a16="http://schemas.microsoft.com/office/drawing/2014/main" id="{277C6F16-A17F-496F-A751-96B025E7D9B4}"/>
              </a:ext>
            </a:extLst>
          </p:cNvPr>
          <p:cNvSpPr/>
          <p:nvPr/>
        </p:nvSpPr>
        <p:spPr>
          <a:xfrm>
            <a:off x="10168269" y="1927231"/>
            <a:ext cx="1531414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200" dirty="0">
                <a:solidFill>
                  <a:srgbClr val="212529"/>
                </a:solidFill>
                <a:latin typeface="-apple-system"/>
              </a:rPr>
              <a:t>Exibe o nome do usuário na saudação “Bem-Vindo(a)” Maria</a:t>
            </a:r>
            <a:endParaRPr lang="pt-BR" sz="1200" b="0" i="0" dirty="0">
              <a:solidFill>
                <a:srgbClr val="212529"/>
              </a:solidFill>
              <a:effectLst/>
              <a:latin typeface="-apple-system"/>
            </a:endParaRPr>
          </a:p>
        </p:txBody>
      </p:sp>
      <p:sp>
        <p:nvSpPr>
          <p:cNvPr id="137" name="Fluxograma: Disco Magnético 136">
            <a:extLst>
              <a:ext uri="{FF2B5EF4-FFF2-40B4-BE49-F238E27FC236}">
                <a16:creationId xmlns:a16="http://schemas.microsoft.com/office/drawing/2014/main" id="{52EC784D-36B2-4EA7-B295-F2F34070B03A}"/>
              </a:ext>
            </a:extLst>
          </p:cNvPr>
          <p:cNvSpPr/>
          <p:nvPr/>
        </p:nvSpPr>
        <p:spPr>
          <a:xfrm>
            <a:off x="5025881" y="2030692"/>
            <a:ext cx="1323898" cy="1026035"/>
          </a:xfrm>
          <a:prstGeom prst="flowChartMagneticDisk">
            <a:avLst/>
          </a:prstGeom>
          <a:solidFill>
            <a:srgbClr val="FF3D88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138" name="Retângulo 137">
            <a:extLst>
              <a:ext uri="{FF2B5EF4-FFF2-40B4-BE49-F238E27FC236}">
                <a16:creationId xmlns:a16="http://schemas.microsoft.com/office/drawing/2014/main" id="{82A58A72-D32B-44DF-960F-2D9742BB45ED}"/>
              </a:ext>
            </a:extLst>
          </p:cNvPr>
          <p:cNvSpPr/>
          <p:nvPr/>
        </p:nvSpPr>
        <p:spPr>
          <a:xfrm>
            <a:off x="5101409" y="2450451"/>
            <a:ext cx="121891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</a:rPr>
              <a:t>BD</a:t>
            </a:r>
          </a:p>
        </p:txBody>
      </p:sp>
      <p:sp>
        <p:nvSpPr>
          <p:cNvPr id="139" name="Retângulo 138">
            <a:extLst>
              <a:ext uri="{FF2B5EF4-FFF2-40B4-BE49-F238E27FC236}">
                <a16:creationId xmlns:a16="http://schemas.microsoft.com/office/drawing/2014/main" id="{80E8CC45-C193-4D17-AC7F-CFEB987CBFBE}"/>
              </a:ext>
            </a:extLst>
          </p:cNvPr>
          <p:cNvSpPr/>
          <p:nvPr/>
        </p:nvSpPr>
        <p:spPr>
          <a:xfrm>
            <a:off x="7265351" y="2201581"/>
            <a:ext cx="19915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400" dirty="0"/>
              <a:t>Recupera usuário logado</a:t>
            </a:r>
          </a:p>
        </p:txBody>
      </p:sp>
      <p:cxnSp>
        <p:nvCxnSpPr>
          <p:cNvPr id="140" name="Conector: Angulado 139">
            <a:extLst>
              <a:ext uri="{FF2B5EF4-FFF2-40B4-BE49-F238E27FC236}">
                <a16:creationId xmlns:a16="http://schemas.microsoft.com/office/drawing/2014/main" id="{54505710-9640-47A1-AD5C-E45D9CE0142C}"/>
              </a:ext>
            </a:extLst>
          </p:cNvPr>
          <p:cNvCxnSpPr>
            <a:cxnSpLocks/>
            <a:stCxn id="133" idx="0"/>
            <a:endCxn id="137" idx="1"/>
          </p:cNvCxnSpPr>
          <p:nvPr/>
        </p:nvCxnSpPr>
        <p:spPr>
          <a:xfrm rot="5400000" flipH="1" flipV="1">
            <a:off x="3957109" y="332252"/>
            <a:ext cx="32281" cy="3429162"/>
          </a:xfrm>
          <a:prstGeom prst="bentConnector3">
            <a:avLst>
              <a:gd name="adj1" fmla="val 808157"/>
            </a:avLst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41" name="Picture 23">
            <a:extLst>
              <a:ext uri="{FF2B5EF4-FFF2-40B4-BE49-F238E27FC236}">
                <a16:creationId xmlns:a16="http://schemas.microsoft.com/office/drawing/2014/main" id="{47316DE6-5A04-44E4-B667-E29076F9274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868245" y="1423757"/>
            <a:ext cx="2131854" cy="2180191"/>
          </a:xfrm>
          <a:prstGeom prst="rect">
            <a:avLst/>
          </a:prstGeom>
        </p:spPr>
      </p:pic>
      <p:pic>
        <p:nvPicPr>
          <p:cNvPr id="142" name="Picture 23">
            <a:extLst>
              <a:ext uri="{FF2B5EF4-FFF2-40B4-BE49-F238E27FC236}">
                <a16:creationId xmlns:a16="http://schemas.microsoft.com/office/drawing/2014/main" id="{D2A7DFF0-D5B6-4EEF-B888-336E0678754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885186" y="3012236"/>
            <a:ext cx="2131854" cy="2180191"/>
          </a:xfrm>
          <a:prstGeom prst="rect">
            <a:avLst/>
          </a:prstGeom>
        </p:spPr>
      </p:pic>
      <p:sp>
        <p:nvSpPr>
          <p:cNvPr id="143" name="Retângulo 142">
            <a:extLst>
              <a:ext uri="{FF2B5EF4-FFF2-40B4-BE49-F238E27FC236}">
                <a16:creationId xmlns:a16="http://schemas.microsoft.com/office/drawing/2014/main" id="{E2D6B5C4-9358-40B0-87DB-6E64C256CA58}"/>
              </a:ext>
            </a:extLst>
          </p:cNvPr>
          <p:cNvSpPr/>
          <p:nvPr/>
        </p:nvSpPr>
        <p:spPr>
          <a:xfrm>
            <a:off x="10001679" y="3769047"/>
            <a:ext cx="1843957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200" b="0" i="0" dirty="0">
                <a:solidFill>
                  <a:srgbClr val="212529"/>
                </a:solidFill>
                <a:effectLst/>
                <a:latin typeface="-apple-system"/>
              </a:rPr>
              <a:t>Exibe os números  no Painel</a:t>
            </a:r>
          </a:p>
        </p:txBody>
      </p:sp>
      <p:pic>
        <p:nvPicPr>
          <p:cNvPr id="144" name="Imagem 143">
            <a:extLst>
              <a:ext uri="{FF2B5EF4-FFF2-40B4-BE49-F238E27FC236}">
                <a16:creationId xmlns:a16="http://schemas.microsoft.com/office/drawing/2014/main" id="{9EF50B9C-DBAE-4DCA-BBBD-31445939C2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0404" y="4991907"/>
            <a:ext cx="1565832" cy="15839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5" name="Retângulo 144">
            <a:extLst>
              <a:ext uri="{FF2B5EF4-FFF2-40B4-BE49-F238E27FC236}">
                <a16:creationId xmlns:a16="http://schemas.microsoft.com/office/drawing/2014/main" id="{03D86CE4-B9FD-401A-9217-0CDFC5DF9530}"/>
              </a:ext>
            </a:extLst>
          </p:cNvPr>
          <p:cNvSpPr/>
          <p:nvPr/>
        </p:nvSpPr>
        <p:spPr>
          <a:xfrm>
            <a:off x="4843653" y="4714907"/>
            <a:ext cx="2364321" cy="27699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200" b="0" i="0" dirty="0">
                <a:solidFill>
                  <a:srgbClr val="212529"/>
                </a:solidFill>
                <a:effectLst/>
                <a:latin typeface="-apple-system"/>
              </a:rPr>
              <a:t>O evento de </a:t>
            </a:r>
            <a:r>
              <a:rPr lang="pt-BR" sz="1200" b="1" i="0" dirty="0">
                <a:solidFill>
                  <a:srgbClr val="212529"/>
                </a:solidFill>
                <a:effectLst/>
                <a:latin typeface="-apple-system"/>
              </a:rPr>
              <a:t>Sair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-apple-system"/>
              </a:rPr>
              <a:t> retorna ao </a:t>
            </a:r>
            <a:r>
              <a:rPr lang="pt-BR" sz="1200" b="1" i="0" dirty="0">
                <a:solidFill>
                  <a:srgbClr val="212529"/>
                </a:solidFill>
                <a:effectLst/>
                <a:latin typeface="-apple-system"/>
              </a:rPr>
              <a:t>Login</a:t>
            </a:r>
          </a:p>
        </p:txBody>
      </p:sp>
      <p:cxnSp>
        <p:nvCxnSpPr>
          <p:cNvPr id="146" name="Conector: Angulado 145">
            <a:extLst>
              <a:ext uri="{FF2B5EF4-FFF2-40B4-BE49-F238E27FC236}">
                <a16:creationId xmlns:a16="http://schemas.microsoft.com/office/drawing/2014/main" id="{2E6A091A-BEB6-4C80-90B4-E20A1A5697E3}"/>
              </a:ext>
            </a:extLst>
          </p:cNvPr>
          <p:cNvCxnSpPr>
            <a:cxnSpLocks/>
            <a:stCxn id="132" idx="3"/>
            <a:endCxn id="144" idx="1"/>
          </p:cNvCxnSpPr>
          <p:nvPr/>
        </p:nvCxnSpPr>
        <p:spPr>
          <a:xfrm>
            <a:off x="4087368" y="4357670"/>
            <a:ext cx="1253036" cy="1426221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7" name="Espaço Reservado para o Número do Slide 20">
            <a:extLst>
              <a:ext uri="{FF2B5EF4-FFF2-40B4-BE49-F238E27FC236}">
                <a16:creationId xmlns:a16="http://schemas.microsoft.com/office/drawing/2014/main" id="{05DF0979-AD8F-4EFB-B916-8545489EC9C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flipH="1">
            <a:off x="10738537" y="6498403"/>
            <a:ext cx="1374648" cy="441773"/>
          </a:xfrm>
        </p:spPr>
        <p:txBody>
          <a:bodyPr rtlCol="0"/>
          <a:lstStyle/>
          <a:p>
            <a:pPr rtl="0"/>
            <a:fld id="{8C2E478F-E849-4A8C-AF1F-CBCC78A7CBFA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5727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Espaço Reservado para o Número do Slide 20">
            <a:extLst>
              <a:ext uri="{FF2B5EF4-FFF2-40B4-BE49-F238E27FC236}">
                <a16:creationId xmlns:a16="http://schemas.microsoft.com/office/drawing/2014/main" id="{05DF0979-AD8F-4EFB-B916-8545489EC9C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flipH="1">
            <a:off x="10738537" y="6498403"/>
            <a:ext cx="1374648" cy="441773"/>
          </a:xfrm>
        </p:spPr>
        <p:txBody>
          <a:bodyPr rtlCol="0"/>
          <a:lstStyle/>
          <a:p>
            <a:pPr rtl="0"/>
            <a:fld id="{8C2E478F-E849-4A8C-AF1F-CBCC78A7CBFA}" type="slidenum">
              <a:rPr lang="pt-BR" smtClean="0"/>
              <a:t>9</a:t>
            </a:fld>
            <a:endParaRPr lang="pt-BR" dirty="0"/>
          </a:p>
        </p:txBody>
      </p:sp>
      <p:sp>
        <p:nvSpPr>
          <p:cNvPr id="28" name="Retângulo Arredondado 6">
            <a:extLst>
              <a:ext uri="{FF2B5EF4-FFF2-40B4-BE49-F238E27FC236}">
                <a16:creationId xmlns:a16="http://schemas.microsoft.com/office/drawing/2014/main" id="{9CD6429A-2660-4AA1-BCF8-DDB3F2ECAAE9}"/>
              </a:ext>
            </a:extLst>
          </p:cNvPr>
          <p:cNvSpPr/>
          <p:nvPr/>
        </p:nvSpPr>
        <p:spPr>
          <a:xfrm>
            <a:off x="300446" y="865418"/>
            <a:ext cx="11645748" cy="840841"/>
          </a:xfrm>
          <a:prstGeom prst="round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905BA2E-1195-40EA-9ACA-2FF1F3142C6D}"/>
              </a:ext>
            </a:extLst>
          </p:cNvPr>
          <p:cNvSpPr/>
          <p:nvPr/>
        </p:nvSpPr>
        <p:spPr>
          <a:xfrm>
            <a:off x="4973276" y="2220763"/>
            <a:ext cx="1665428" cy="1004728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16950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 sz="14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30" name="Conector de Seta Reta 29">
            <a:extLst>
              <a:ext uri="{FF2B5EF4-FFF2-40B4-BE49-F238E27FC236}">
                <a16:creationId xmlns:a16="http://schemas.microsoft.com/office/drawing/2014/main" id="{5D234104-5E08-4FE4-B1B0-375F07648060}"/>
              </a:ext>
            </a:extLst>
          </p:cNvPr>
          <p:cNvCxnSpPr>
            <a:cxnSpLocks/>
            <a:stCxn id="35" idx="3"/>
          </p:cNvCxnSpPr>
          <p:nvPr/>
        </p:nvCxnSpPr>
        <p:spPr>
          <a:xfrm flipV="1">
            <a:off x="6735872" y="2723127"/>
            <a:ext cx="303649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tângulo 30">
            <a:extLst>
              <a:ext uri="{FF2B5EF4-FFF2-40B4-BE49-F238E27FC236}">
                <a16:creationId xmlns:a16="http://schemas.microsoft.com/office/drawing/2014/main" id="{0909A987-FE5F-4C8F-8F37-0A88B3EA556D}"/>
              </a:ext>
            </a:extLst>
          </p:cNvPr>
          <p:cNvSpPr/>
          <p:nvPr/>
        </p:nvSpPr>
        <p:spPr>
          <a:xfrm>
            <a:off x="757528" y="2869679"/>
            <a:ext cx="12189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</a:rPr>
              <a:t>Usuários cadastrados </a:t>
            </a: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C74B0F59-A79D-4366-853B-1F48421DCA92}"/>
              </a:ext>
            </a:extLst>
          </p:cNvPr>
          <p:cNvSpPr/>
          <p:nvPr/>
        </p:nvSpPr>
        <p:spPr>
          <a:xfrm>
            <a:off x="242820" y="1706260"/>
            <a:ext cx="11645748" cy="4983444"/>
          </a:xfrm>
          <a:prstGeom prst="rect">
            <a:avLst/>
          </a:prstGeom>
          <a:noFill/>
          <a:ln w="6350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extBox 67">
            <a:extLst>
              <a:ext uri="{FF2B5EF4-FFF2-40B4-BE49-F238E27FC236}">
                <a16:creationId xmlns:a16="http://schemas.microsoft.com/office/drawing/2014/main" id="{64296079-A09F-4446-BEB3-4914237E63A9}"/>
              </a:ext>
            </a:extLst>
          </p:cNvPr>
          <p:cNvSpPr txBox="1"/>
          <p:nvPr/>
        </p:nvSpPr>
        <p:spPr>
          <a:xfrm>
            <a:off x="388390" y="1124431"/>
            <a:ext cx="6913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Funcionalidades do Menu Prevenção</a:t>
            </a:r>
            <a:endParaRPr kumimoji="0" lang="id-ID" sz="2000" i="1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3EB293BA-6587-4824-A62E-EA4AC897675A}"/>
              </a:ext>
            </a:extLst>
          </p:cNvPr>
          <p:cNvSpPr/>
          <p:nvPr/>
        </p:nvSpPr>
        <p:spPr>
          <a:xfrm>
            <a:off x="423085" y="2062973"/>
            <a:ext cx="3671165" cy="4583057"/>
          </a:xfrm>
          <a:prstGeom prst="rect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dirty="0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6E2C6088-3DAF-469A-9388-3D3038FE1730}"/>
              </a:ext>
            </a:extLst>
          </p:cNvPr>
          <p:cNvSpPr/>
          <p:nvPr/>
        </p:nvSpPr>
        <p:spPr>
          <a:xfrm>
            <a:off x="4891915" y="2492295"/>
            <a:ext cx="1843957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200" b="0" i="0" dirty="0">
                <a:solidFill>
                  <a:srgbClr val="212529"/>
                </a:solidFill>
                <a:effectLst/>
                <a:latin typeface="-apple-system"/>
              </a:rPr>
              <a:t>Preenche os dados do formulário </a:t>
            </a: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B31288FD-37D3-440E-B926-24D0BBBBA799}"/>
              </a:ext>
            </a:extLst>
          </p:cNvPr>
          <p:cNvSpPr/>
          <p:nvPr/>
        </p:nvSpPr>
        <p:spPr>
          <a:xfrm>
            <a:off x="5143540" y="2291298"/>
            <a:ext cx="121891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</a:rPr>
              <a:t>BD</a:t>
            </a: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C27A1C5D-6E9C-4438-B946-EE0A5FB40A1B}"/>
              </a:ext>
            </a:extLst>
          </p:cNvPr>
          <p:cNvSpPr/>
          <p:nvPr/>
        </p:nvSpPr>
        <p:spPr>
          <a:xfrm>
            <a:off x="7134148" y="2222267"/>
            <a:ext cx="1843957" cy="27699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200" b="0" i="0" dirty="0">
                <a:solidFill>
                  <a:srgbClr val="212529"/>
                </a:solidFill>
                <a:effectLst/>
                <a:latin typeface="-apple-system"/>
              </a:rPr>
              <a:t>Exibe a Carteira</a:t>
            </a:r>
          </a:p>
        </p:txBody>
      </p:sp>
      <p:pic>
        <p:nvPicPr>
          <p:cNvPr id="38" name="Imagem 37">
            <a:extLst>
              <a:ext uri="{FF2B5EF4-FFF2-40B4-BE49-F238E27FC236}">
                <a16:creationId xmlns:a16="http://schemas.microsoft.com/office/drawing/2014/main" id="{A63155EE-94B3-4A5A-98A5-B520175F7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790" y="2062972"/>
            <a:ext cx="3822896" cy="4673840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B0F98C10-9EF0-4451-9D85-4F161B042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9560" y="1955248"/>
            <a:ext cx="1843957" cy="2180208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E3FE09CB-42C5-4D0C-84CE-710674D17A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9427" y="3137051"/>
            <a:ext cx="1722496" cy="2525682"/>
          </a:xfrm>
          <a:prstGeom prst="rect">
            <a:avLst/>
          </a:prstGeom>
        </p:spPr>
      </p:pic>
      <p:cxnSp>
        <p:nvCxnSpPr>
          <p:cNvPr id="41" name="Conector: Angulado 40">
            <a:extLst>
              <a:ext uri="{FF2B5EF4-FFF2-40B4-BE49-F238E27FC236}">
                <a16:creationId xmlns:a16="http://schemas.microsoft.com/office/drawing/2014/main" id="{743BD2D5-3739-4F49-A82A-4016D8E756DB}"/>
              </a:ext>
            </a:extLst>
          </p:cNvPr>
          <p:cNvCxnSpPr>
            <a:cxnSpLocks/>
            <a:stCxn id="38" idx="3"/>
            <a:endCxn id="35" idx="1"/>
          </p:cNvCxnSpPr>
          <p:nvPr/>
        </p:nvCxnSpPr>
        <p:spPr>
          <a:xfrm flipV="1">
            <a:off x="4223686" y="2723128"/>
            <a:ext cx="668229" cy="1676764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2" name="Retângulo 41">
            <a:extLst>
              <a:ext uri="{FF2B5EF4-FFF2-40B4-BE49-F238E27FC236}">
                <a16:creationId xmlns:a16="http://schemas.microsoft.com/office/drawing/2014/main" id="{9E7259E0-EFF8-4AA1-BB71-FCDA09F6D220}"/>
              </a:ext>
            </a:extLst>
          </p:cNvPr>
          <p:cNvSpPr/>
          <p:nvPr/>
        </p:nvSpPr>
        <p:spPr>
          <a:xfrm>
            <a:off x="4667973" y="3904623"/>
            <a:ext cx="2385304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200" b="0" i="0" dirty="0">
                <a:solidFill>
                  <a:srgbClr val="212529"/>
                </a:solidFill>
                <a:effectLst/>
                <a:latin typeface="-apple-system"/>
              </a:rPr>
              <a:t>Informa a data do teste e monitora a localização do usuário</a:t>
            </a:r>
          </a:p>
        </p:txBody>
      </p:sp>
      <p:cxnSp>
        <p:nvCxnSpPr>
          <p:cNvPr id="43" name="Conector: Angulado 42">
            <a:extLst>
              <a:ext uri="{FF2B5EF4-FFF2-40B4-BE49-F238E27FC236}">
                <a16:creationId xmlns:a16="http://schemas.microsoft.com/office/drawing/2014/main" id="{F13B79E0-9F23-48A1-81A6-72104B16182C}"/>
              </a:ext>
            </a:extLst>
          </p:cNvPr>
          <p:cNvCxnSpPr>
            <a:cxnSpLocks/>
            <a:stCxn id="38" idx="3"/>
            <a:endCxn id="44" idx="2"/>
          </p:cNvCxnSpPr>
          <p:nvPr/>
        </p:nvCxnSpPr>
        <p:spPr>
          <a:xfrm>
            <a:off x="4223686" y="4399892"/>
            <a:ext cx="5752086" cy="1670027"/>
          </a:xfrm>
          <a:prstGeom prst="bentConnector3">
            <a:avLst>
              <a:gd name="adj1" fmla="val 5444"/>
            </a:avLst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Fluxograma: Disco Magnético 43">
            <a:extLst>
              <a:ext uri="{FF2B5EF4-FFF2-40B4-BE49-F238E27FC236}">
                <a16:creationId xmlns:a16="http://schemas.microsoft.com/office/drawing/2014/main" id="{5362C188-78C4-4029-8614-002EC6404007}"/>
              </a:ext>
            </a:extLst>
          </p:cNvPr>
          <p:cNvSpPr/>
          <p:nvPr/>
        </p:nvSpPr>
        <p:spPr>
          <a:xfrm>
            <a:off x="9975772" y="5556901"/>
            <a:ext cx="1469763" cy="1026035"/>
          </a:xfrm>
          <a:prstGeom prst="flowChartMagneticDisk">
            <a:avLst/>
          </a:prstGeom>
          <a:solidFill>
            <a:srgbClr val="FF3D88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FA11D832-2382-4C83-ADFC-2B2F66EF3D2D}"/>
              </a:ext>
            </a:extLst>
          </p:cNvPr>
          <p:cNvSpPr/>
          <p:nvPr/>
        </p:nvSpPr>
        <p:spPr>
          <a:xfrm>
            <a:off x="10118060" y="6056082"/>
            <a:ext cx="121891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</a:rPr>
              <a:t>BD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DFBD315C-2CD4-4C13-AF22-09DEF31B6FF2}"/>
              </a:ext>
            </a:extLst>
          </p:cNvPr>
          <p:cNvSpPr/>
          <p:nvPr/>
        </p:nvSpPr>
        <p:spPr>
          <a:xfrm>
            <a:off x="9456173" y="4243457"/>
            <a:ext cx="2374297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200" b="0" i="0" dirty="0">
                <a:solidFill>
                  <a:srgbClr val="212529"/>
                </a:solidFill>
                <a:effectLst/>
                <a:latin typeface="-apple-system"/>
              </a:rPr>
              <a:t>Armazena a geolocalização do usuário durante o período informado</a:t>
            </a:r>
          </a:p>
        </p:txBody>
      </p:sp>
      <p:cxnSp>
        <p:nvCxnSpPr>
          <p:cNvPr id="47" name="Conector: Angulado 46">
            <a:extLst>
              <a:ext uri="{FF2B5EF4-FFF2-40B4-BE49-F238E27FC236}">
                <a16:creationId xmlns:a16="http://schemas.microsoft.com/office/drawing/2014/main" id="{D1448173-DBBD-4A8C-AB9D-0F7CB86BA063}"/>
              </a:ext>
            </a:extLst>
          </p:cNvPr>
          <p:cNvCxnSpPr>
            <a:cxnSpLocks/>
            <a:stCxn id="46" idx="3"/>
            <a:endCxn id="44" idx="4"/>
          </p:cNvCxnSpPr>
          <p:nvPr/>
        </p:nvCxnSpPr>
        <p:spPr>
          <a:xfrm flipH="1">
            <a:off x="11445535" y="4566623"/>
            <a:ext cx="384935" cy="1503296"/>
          </a:xfrm>
          <a:prstGeom prst="bentConnector3">
            <a:avLst>
              <a:gd name="adj1" fmla="val -16629"/>
            </a:avLst>
          </a:prstGeom>
          <a:ln w="19050">
            <a:solidFill>
              <a:srgbClr val="00AC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: Angulado 47">
            <a:extLst>
              <a:ext uri="{FF2B5EF4-FFF2-40B4-BE49-F238E27FC236}">
                <a16:creationId xmlns:a16="http://schemas.microsoft.com/office/drawing/2014/main" id="{BDE7013A-91B5-4DA1-93A8-6DB9BD2BB53C}"/>
              </a:ext>
            </a:extLst>
          </p:cNvPr>
          <p:cNvCxnSpPr>
            <a:cxnSpLocks/>
          </p:cNvCxnSpPr>
          <p:nvPr/>
        </p:nvCxnSpPr>
        <p:spPr>
          <a:xfrm flipV="1">
            <a:off x="8814816" y="4399892"/>
            <a:ext cx="731520" cy="2"/>
          </a:xfrm>
          <a:prstGeom prst="bentConnector3">
            <a:avLst>
              <a:gd name="adj1" fmla="val 50000"/>
            </a:avLst>
          </a:prstGeom>
          <a:ln w="19050">
            <a:solidFill>
              <a:srgbClr val="00AC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de Seta Reta 48">
            <a:extLst>
              <a:ext uri="{FF2B5EF4-FFF2-40B4-BE49-F238E27FC236}">
                <a16:creationId xmlns:a16="http://schemas.microsoft.com/office/drawing/2014/main" id="{4A2C11B7-5B55-46BE-9C2F-0E9D780DB9AE}"/>
              </a:ext>
            </a:extLst>
          </p:cNvPr>
          <p:cNvCxnSpPr>
            <a:cxnSpLocks/>
            <a:stCxn id="38" idx="3"/>
            <a:endCxn id="40" idx="1"/>
          </p:cNvCxnSpPr>
          <p:nvPr/>
        </p:nvCxnSpPr>
        <p:spPr>
          <a:xfrm>
            <a:off x="4223686" y="4399892"/>
            <a:ext cx="29857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2647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420166_TF55661986_Win32" id="{BB58C8DE-9511-4B43-8697-806BDB465BDD}" vid="{64A371BB-1EDC-4313-8E20-9F2D9934D461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D9F223-918A-45AF-9B53-56AB9E5E21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tecnologia</Template>
  <TotalTime>348</TotalTime>
  <Words>773</Words>
  <Application>Microsoft Office PowerPoint</Application>
  <PresentationFormat>Widescreen</PresentationFormat>
  <Paragraphs>188</Paragraphs>
  <Slides>27</Slides>
  <Notes>26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5" baseType="lpstr">
      <vt:lpstr>-apple-system</vt:lpstr>
      <vt:lpstr>Arial</vt:lpstr>
      <vt:lpstr>Calibri</vt:lpstr>
      <vt:lpstr>Calibri Light</vt:lpstr>
      <vt:lpstr>Century Gothic</vt:lpstr>
      <vt:lpstr>Helvetica Neue</vt:lpstr>
      <vt:lpstr>Wingdings</vt:lpstr>
      <vt:lpstr>Tema do Office</vt:lpstr>
      <vt:lpstr>Equipe - Parque Spitzkopf</vt:lpstr>
      <vt:lpstr>APRESENTAÇÃO PROJETO </vt:lpstr>
      <vt:lpstr>Funcionalidades módulo prevenção</vt:lpstr>
      <vt:lpstr>TECNOLOGIAS UTILIZADAS  NO PROJETO</vt:lpstr>
      <vt:lpstr>FUNCIONALIDADES DO MÓDULO prevenção</vt:lpstr>
      <vt:lpstr>PROJETO BlocK Covid-19</vt:lpstr>
      <vt:lpstr>Apresentação do PowerPoint</vt:lpstr>
      <vt:lpstr>Apresentação do PowerPoint</vt:lpstr>
      <vt:lpstr>Apresentação do PowerPoint</vt:lpstr>
      <vt:lpstr>Funcionalidades módulo TRATAMENTO</vt:lpstr>
      <vt:lpstr>FUNCIONALIDADE 1 – Quadro de Informações</vt:lpstr>
      <vt:lpstr>FUNCIONALIDADE 2 – TESTE DE SINTOMAS E NÍVEL DE URGÊNCIA </vt:lpstr>
      <vt:lpstr>FUNCIONALIDADE 2 – teste de sintomas e nível de urgência</vt:lpstr>
      <vt:lpstr>Funcionalidades módulo Isolamento</vt:lpstr>
      <vt:lpstr>Mapeamento de Eventos</vt:lpstr>
      <vt:lpstr>Mapeamento de Eventos</vt:lpstr>
      <vt:lpstr>Mapeamento de Eventos</vt:lpstr>
      <vt:lpstr>Mapeamento de Eventos</vt:lpstr>
      <vt:lpstr>Mapeamento de Locais</vt:lpstr>
      <vt:lpstr>Mapeamento de Locais</vt:lpstr>
      <vt:lpstr>Mapeamento de Locais</vt:lpstr>
      <vt:lpstr>Uso da API Google MAps</vt:lpstr>
      <vt:lpstr>Uso da API Google MAPS</vt:lpstr>
      <vt:lpstr>Apresentação do PowerPoint</vt:lpstr>
      <vt:lpstr>a equipe</vt:lpstr>
      <vt:lpstr>Apresentação do PowerPoint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Equipe - Parque Spitzkopf</dc:title>
  <dc:creator>Luan Lordello</dc:creator>
  <cp:lastModifiedBy>Luan Lordello</cp:lastModifiedBy>
  <cp:revision>20</cp:revision>
  <dcterms:created xsi:type="dcterms:W3CDTF">2021-11-13T01:28:18Z</dcterms:created>
  <dcterms:modified xsi:type="dcterms:W3CDTF">2021-11-16T00:51:11Z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